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305" r:id="rId2"/>
  </p:sldIdLst>
  <p:sldSz cx="12192000" cy="6858000"/>
  <p:notesSz cx="9945688" cy="6858000"/>
  <p:custDataLst>
    <p:tags r:id="rId4"/>
  </p:custDataLst>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188">
          <p15:clr>
            <a:srgbClr val="A4A3A4"/>
          </p15:clr>
        </p15:guide>
        <p15:guide id="2" orient="horz" pos="4154">
          <p15:clr>
            <a:srgbClr val="A4A3A4"/>
          </p15:clr>
        </p15:guide>
        <p15:guide id="3" orient="horz" pos="2072">
          <p15:clr>
            <a:srgbClr val="A4A3A4"/>
          </p15:clr>
        </p15:guide>
        <p15:guide id="4" orient="horz" pos="3869">
          <p15:clr>
            <a:srgbClr val="A4A3A4"/>
          </p15:clr>
        </p15:guide>
        <p15:guide id="5" orient="horz" pos="1963">
          <p15:clr>
            <a:srgbClr val="A4A3A4"/>
          </p15:clr>
        </p15:guide>
        <p15:guide id="6" orient="horz" pos="3978">
          <p15:clr>
            <a:srgbClr val="A4A3A4"/>
          </p15:clr>
        </p15:guide>
        <p15:guide id="7" pos="179">
          <p15:clr>
            <a:srgbClr val="A4A3A4"/>
          </p15:clr>
        </p15:guide>
        <p15:guide id="8" pos="6085">
          <p15:clr>
            <a:srgbClr val="A4A3A4"/>
          </p15:clr>
        </p15:guide>
        <p15:guide id="9" pos="311">
          <p15:clr>
            <a:srgbClr val="A4A3A4"/>
          </p15:clr>
        </p15:guide>
        <p15:guide id="10" pos="2228">
          <p15:clr>
            <a:srgbClr val="A4A3A4"/>
          </p15:clr>
        </p15:guide>
        <p15:guide id="11" pos="23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93D3"/>
    <a:srgbClr val="6A747C"/>
    <a:srgbClr val="CAD1CA"/>
    <a:srgbClr val="038CC9"/>
    <a:srgbClr val="0390CF"/>
    <a:srgbClr val="0095D0"/>
    <a:srgbClr val="E1E3E5"/>
    <a:srgbClr val="026FA0"/>
    <a:srgbClr val="0397D6"/>
    <a:srgbClr val="E2E6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13C700-A22D-C5BB-FABE-78245051F501}" v="116" dt="2024-05-17T12:54:47.475"/>
    <p1510:client id="{7E9DBD20-24CA-7070-372F-633A94F62E66}" v="441" dt="2024-05-17T13:10:58.789"/>
    <p1510:client id="{8AA83D0C-D0E4-4F9A-ABA1-84E581DEB322}" v="1321" dt="2024-05-16T10:00:01.334"/>
    <p1510:client id="{C5196683-91A4-94FF-38CB-BAE01A892FBA}" v="30" dt="2024-05-16T10:08:46.926"/>
    <p1510:client id="{EC1A38A2-D1E8-6C38-2BA8-7C3F4FF526DD}" v="516" dt="2024-05-17T12:42:00.098"/>
  </p1510:revLst>
</p1510:revInfo>
</file>

<file path=ppt/tableStyles.xml><?xml version="1.0" encoding="utf-8"?>
<a:tblStyleLst xmlns:a="http://schemas.openxmlformats.org/drawingml/2006/main" def="{5C22544A-7EE6-4342-B048-85BDC9FD1C3A}">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Helle Formatvorlage 2 - Akz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Helle Formatvorlage 2 - Akz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Helle Formatvorlag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Helle Formatvorlage 2 - Akz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5" d="100"/>
          <a:sy n="75" d="100"/>
        </p:scale>
        <p:origin x="2547" y="1104"/>
      </p:cViewPr>
      <p:guideLst/>
    </p:cSldViewPr>
  </p:slideViewPr>
  <p:notesTextViewPr>
    <p:cViewPr>
      <p:scale>
        <a:sx n="1" d="1"/>
        <a:sy n="1" d="1"/>
      </p:scale>
      <p:origin x="0" y="0"/>
    </p:cViewPr>
  </p:notesTextViewPr>
  <p:notesViewPr>
    <p:cSldViewPr snapToGrid="0">
      <p:cViewPr>
        <p:scale>
          <a:sx n="1" d="2"/>
          <a:sy n="1" d="2"/>
        </p:scale>
        <p:origin x="0" y="0"/>
      </p:cViewPr>
      <p:guideLst>
        <p:guide orient="horz" pos="188"/>
        <p:guide orient="horz" pos="4154"/>
        <p:guide orient="horz" pos="2072"/>
        <p:guide orient="horz" pos="3869"/>
        <p:guide orient="horz" pos="1963"/>
        <p:guide orient="horz" pos="3978"/>
        <p:guide pos="179"/>
        <p:guide pos="6085"/>
        <p:guide pos="311"/>
        <p:guide pos="2228"/>
        <p:guide pos="23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Folienbildplatzhalter 3"/>
          <p:cNvSpPr>
            <a:spLocks noGrp="1" noRot="1" noChangeAspect="1"/>
          </p:cNvSpPr>
          <p:nvPr>
            <p:ph type="sldImg" idx="2"/>
          </p:nvPr>
        </p:nvSpPr>
        <p:spPr>
          <a:xfrm>
            <a:off x="-271463" y="296863"/>
            <a:ext cx="4572001" cy="2571750"/>
          </a:xfrm>
          <a:prstGeom prst="rect">
            <a:avLst/>
          </a:prstGeom>
          <a:noFill/>
          <a:ln w="9525">
            <a:solidFill>
              <a:schemeClr val="bg2"/>
            </a:solidFill>
          </a:ln>
        </p:spPr>
        <p:txBody>
          <a:bodyPr vert="horz" lIns="96017" tIns="48009" rIns="96017" bIns="48009" rtlCol="0" anchor="ctr"/>
          <a:lstStyle/>
          <a:p>
            <a:endParaRPr lang="de-DE"/>
          </a:p>
        </p:txBody>
      </p:sp>
      <p:sp>
        <p:nvSpPr>
          <p:cNvPr id="5" name="Notizenplatzhalter 4"/>
          <p:cNvSpPr>
            <a:spLocks noGrp="1"/>
          </p:cNvSpPr>
          <p:nvPr>
            <p:ph type="body" sz="quarter" idx="3"/>
          </p:nvPr>
        </p:nvSpPr>
        <p:spPr>
          <a:xfrm>
            <a:off x="3740174" y="2868614"/>
            <a:ext cx="6205514" cy="3702254"/>
          </a:xfrm>
          <a:prstGeom prst="rect">
            <a:avLst/>
          </a:prstGeom>
        </p:spPr>
        <p:txBody>
          <a:bodyPr vert="horz" lIns="279187" tIns="279187" rIns="279187" bIns="279187"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913648" y="6565627"/>
            <a:ext cx="135190" cy="291184"/>
          </a:xfrm>
          <a:prstGeom prst="rect">
            <a:avLst/>
          </a:prstGeom>
        </p:spPr>
        <p:txBody>
          <a:bodyPr vert="horz" wrap="none" lIns="37802" tIns="0" rIns="96017" bIns="151208" rtlCol="0" anchor="b">
            <a:spAutoFit/>
          </a:bodyPr>
          <a:lstStyle>
            <a:lvl1pPr algn="l">
              <a:defRPr sz="900"/>
            </a:lvl1pPr>
          </a:lstStyle>
          <a:p>
            <a:endParaRPr lang="de-DE"/>
          </a:p>
        </p:txBody>
      </p:sp>
      <p:sp>
        <p:nvSpPr>
          <p:cNvPr id="7" name="Foliennummernplatzhalter 6"/>
          <p:cNvSpPr>
            <a:spLocks noGrp="1"/>
          </p:cNvSpPr>
          <p:nvPr>
            <p:ph type="sldNum" sz="quarter" idx="5"/>
          </p:nvPr>
        </p:nvSpPr>
        <p:spPr>
          <a:xfrm>
            <a:off x="0" y="6565627"/>
            <a:ext cx="890227" cy="291184"/>
          </a:xfrm>
          <a:prstGeom prst="rect">
            <a:avLst/>
          </a:prstGeom>
        </p:spPr>
        <p:txBody>
          <a:bodyPr vert="horz" wrap="none" lIns="279187" tIns="0" rIns="96017" bIns="151208" rtlCol="0" anchor="b">
            <a:spAutoFit/>
          </a:bodyPr>
          <a:lstStyle>
            <a:lvl1pPr algn="l">
              <a:defRPr sz="900"/>
            </a:lvl1pPr>
          </a:lstStyle>
          <a:p>
            <a:r>
              <a:rPr lang="de-DE"/>
              <a:t>Seite </a:t>
            </a:r>
            <a:fld id="{488400FB-76E4-4196-BF76-C0721FA41EC2}" type="slidenum">
              <a:rPr lang="de-DE" smtClean="0"/>
              <a:pPr/>
              <a:t>‹Nr.›</a:t>
            </a:fld>
            <a:endParaRPr lang="de-DE"/>
          </a:p>
        </p:txBody>
      </p:sp>
      <p:sp>
        <p:nvSpPr>
          <p:cNvPr id="10" name="Textfeld 9"/>
          <p:cNvSpPr txBox="1"/>
          <p:nvPr/>
        </p:nvSpPr>
        <p:spPr>
          <a:xfrm>
            <a:off x="3764151" y="463686"/>
            <a:ext cx="6181538" cy="2405572"/>
          </a:xfrm>
          <a:prstGeom prst="rect">
            <a:avLst/>
          </a:prstGeom>
          <a:noFill/>
        </p:spPr>
        <p:txBody>
          <a:bodyPr wrap="square" lIns="279187" tIns="279187" rIns="279187" bIns="0" rtlCol="0" anchor="b" anchorCtr="0">
            <a:spAutoFit/>
          </a:bodyPr>
          <a:lstStyle/>
          <a:p>
            <a:r>
              <a:rPr lang="de-DE" sz="10200">
                <a:solidFill>
                  <a:schemeClr val="tx2"/>
                </a:solidFill>
              </a:rPr>
              <a:t>Handout</a:t>
            </a:r>
            <a:r>
              <a:rPr lang="de-DE" sz="9200">
                <a:solidFill>
                  <a:schemeClr val="tx2"/>
                </a:solidFill>
              </a:rPr>
              <a:t> </a:t>
            </a:r>
            <a:br>
              <a:rPr lang="de-DE" sz="4200">
                <a:solidFill>
                  <a:schemeClr val="tx2"/>
                </a:solidFill>
              </a:rPr>
            </a:br>
            <a:r>
              <a:rPr lang="de-DE" sz="3500">
                <a:solidFill>
                  <a:schemeClr val="tx2"/>
                </a:solidFill>
              </a:rPr>
              <a:t>Fuchs &amp;</a:t>
            </a:r>
            <a:r>
              <a:rPr lang="de-DE" sz="3500" baseline="0">
                <a:solidFill>
                  <a:schemeClr val="tx2"/>
                </a:solidFill>
              </a:rPr>
              <a:t> </a:t>
            </a:r>
            <a:r>
              <a:rPr lang="de-DE" sz="3500">
                <a:solidFill>
                  <a:schemeClr val="tx2"/>
                </a:solidFill>
              </a:rPr>
              <a:t>Consorten GmbH</a:t>
            </a:r>
          </a:p>
        </p:txBody>
      </p:sp>
      <p:sp>
        <p:nvSpPr>
          <p:cNvPr id="12" name="Rechteck 11"/>
          <p:cNvSpPr/>
          <p:nvPr/>
        </p:nvSpPr>
        <p:spPr>
          <a:xfrm>
            <a:off x="283854" y="3111553"/>
            <a:ext cx="3456320" cy="320974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88642" tIns="44321" rIns="88642" bIns="44321" rtlCol="0" anchor="ctr"/>
          <a:lstStyle/>
          <a:p>
            <a:pPr algn="ctr"/>
            <a:endParaRPr lang="de-DE"/>
          </a:p>
        </p:txBody>
      </p:sp>
    </p:spTree>
    <p:extLst>
      <p:ext uri="{BB962C8B-B14F-4D97-AF65-F5344CB8AC3E}">
        <p14:creationId xmlns:p14="http://schemas.microsoft.com/office/powerpoint/2010/main" val="3913735875"/>
      </p:ext>
    </p:extLst>
  </p:cSld>
  <p:clrMap bg1="lt1" tx1="dk1" bg2="lt2" tx2="dk2" accent1="accent1" accent2="accent2" accent3="accent3" accent4="accent4" accent5="accent5" accent6="accent6" hlink="hlink" folHlink="folHlink"/>
  <p:notesStyle>
    <a:lvl1pPr marL="0" algn="l" defTabSz="914400" rtl="0" eaLnBrk="1" latinLnBrk="0" hangingPunct="1">
      <a:spcBef>
        <a:spcPts val="300"/>
      </a:spcBef>
      <a:spcAft>
        <a:spcPts val="300"/>
      </a:spcAft>
      <a:defRPr sz="1000" kern="1200">
        <a:solidFill>
          <a:schemeClr val="bg2"/>
        </a:solidFill>
        <a:latin typeface="+mn-lt"/>
        <a:ea typeface="+mn-ea"/>
        <a:cs typeface="+mn-cs"/>
      </a:defRPr>
    </a:lvl1pPr>
    <a:lvl2pPr marL="273050" indent="-273050" algn="l" defTabSz="914400" rtl="0" eaLnBrk="1" latinLnBrk="0" hangingPunct="1">
      <a:spcBef>
        <a:spcPts val="300"/>
      </a:spcBef>
      <a:spcAft>
        <a:spcPts val="300"/>
      </a:spcAft>
      <a:buClr>
        <a:schemeClr val="bg2"/>
      </a:buClr>
      <a:buFont typeface="Wingdings" pitchFamily="2" charset="2"/>
      <a:buChar char="à"/>
      <a:defRPr sz="1000" kern="1200">
        <a:solidFill>
          <a:schemeClr val="bg2"/>
        </a:solidFill>
        <a:latin typeface="+mn-lt"/>
        <a:ea typeface="+mn-ea"/>
        <a:cs typeface="+mn-cs"/>
      </a:defRPr>
    </a:lvl2pPr>
    <a:lvl3pPr marL="534988" indent="-261938" algn="l" defTabSz="914400" rtl="0" eaLnBrk="1" latinLnBrk="0" hangingPunct="1">
      <a:spcBef>
        <a:spcPts val="300"/>
      </a:spcBef>
      <a:spcAft>
        <a:spcPts val="300"/>
      </a:spcAft>
      <a:buClr>
        <a:schemeClr val="bg2"/>
      </a:buClr>
      <a:buFont typeface="Symbol" pitchFamily="18" charset="2"/>
      <a:buChar char="-"/>
      <a:defRPr sz="1000" kern="1200">
        <a:solidFill>
          <a:schemeClr val="bg2"/>
        </a:solidFill>
        <a:latin typeface="+mn-lt"/>
        <a:ea typeface="+mn-ea"/>
        <a:cs typeface="+mn-cs"/>
      </a:defRPr>
    </a:lvl3pPr>
    <a:lvl4pPr marL="0" indent="0" algn="l" defTabSz="914400" rtl="0" eaLnBrk="1" latinLnBrk="0" hangingPunct="1">
      <a:spcBef>
        <a:spcPts val="300"/>
      </a:spcBef>
      <a:spcAft>
        <a:spcPts val="300"/>
      </a:spcAft>
      <a:defRPr sz="1000" b="1" kern="1200">
        <a:solidFill>
          <a:schemeClr val="bg2"/>
        </a:solidFill>
        <a:latin typeface="+mn-lt"/>
        <a:ea typeface="+mn-ea"/>
        <a:cs typeface="+mn-cs"/>
      </a:defRPr>
    </a:lvl4pPr>
    <a:lvl5pPr marL="0" indent="0" algn="l" defTabSz="914400" rtl="0" eaLnBrk="1" latinLnBrk="0" hangingPunct="1">
      <a:spcBef>
        <a:spcPts val="300"/>
      </a:spcBef>
      <a:spcAft>
        <a:spcPts val="300"/>
      </a:spcAft>
      <a:defRPr sz="1000" b="1" kern="1200">
        <a:solidFill>
          <a:schemeClr val="tx2"/>
        </a:solidFill>
        <a:latin typeface="+mn-lt"/>
        <a:ea typeface="+mn-ea"/>
        <a:cs typeface="+mn-cs"/>
      </a:defRPr>
    </a:lvl5pPr>
    <a:lvl6pPr marL="273050" indent="-273050" algn="l" defTabSz="914400" rtl="0" eaLnBrk="1" latinLnBrk="0" hangingPunct="1">
      <a:spcBef>
        <a:spcPts val="200"/>
      </a:spcBef>
      <a:spcAft>
        <a:spcPts val="200"/>
      </a:spcAft>
      <a:buFont typeface="Wingdings" pitchFamily="2" charset="2"/>
      <a:buChar char="ä"/>
      <a:defRPr sz="1000" kern="1200">
        <a:solidFill>
          <a:schemeClr val="tx2"/>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pic>
        <p:nvPicPr>
          <p:cNvPr id="12" name="Picture 2" descr="C:\Users\Ylber Azizaj.PP\Desktop\waben_fin.png">
            <a:extLst>
              <a:ext uri="{FF2B5EF4-FFF2-40B4-BE49-F238E27FC236}">
                <a16:creationId xmlns:a16="http://schemas.microsoft.com/office/drawing/2014/main" id="{3E273DAF-B701-A4F7-A586-47F8CAE562F1}"/>
              </a:ext>
            </a:extLst>
          </p:cNvPr>
          <p:cNvPicPr>
            <a:picLocks noChangeAspect="1" noChangeArrowheads="1"/>
          </p:cNvPicPr>
          <p:nvPr userDrawn="1"/>
        </p:nvPicPr>
        <p:blipFill>
          <a:blip r:embed="rId2" cstate="print"/>
          <a:srcRect t="-34244"/>
          <a:stretch>
            <a:fillRect/>
          </a:stretch>
        </p:blipFill>
        <p:spPr bwMode="auto">
          <a:xfrm>
            <a:off x="0" y="1268760"/>
            <a:ext cx="9264763" cy="5589241"/>
          </a:xfrm>
          <a:prstGeom prst="rect">
            <a:avLst/>
          </a:prstGeom>
          <a:solidFill>
            <a:schemeClr val="bg1"/>
          </a:solidFill>
        </p:spPr>
      </p:pic>
      <p:sp>
        <p:nvSpPr>
          <p:cNvPr id="3" name="Untertitel 2"/>
          <p:cNvSpPr>
            <a:spLocks noGrp="1"/>
          </p:cNvSpPr>
          <p:nvPr userDrawn="1">
            <p:ph type="subTitle" idx="1" hasCustomPrompt="1"/>
          </p:nvPr>
        </p:nvSpPr>
        <p:spPr>
          <a:xfrm>
            <a:off x="5859253" y="2673350"/>
            <a:ext cx="5850541" cy="2051050"/>
          </a:xfrm>
        </p:spPr>
        <p:txBody>
          <a:bodyPr>
            <a:noAutofit/>
          </a:bodyPr>
          <a:lstStyle>
            <a:lvl1pPr marL="0" indent="0" algn="l">
              <a:spcBef>
                <a:spcPts val="1000"/>
              </a:spcBef>
              <a:spcAft>
                <a:spcPts val="1000"/>
              </a:spcAft>
              <a:buNone/>
              <a:defRPr sz="1600" b="1"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Zusätzliche Informationen – wie Sprecher, Ort, Datum etc. (16pt, Grau)</a:t>
            </a:r>
          </a:p>
        </p:txBody>
      </p:sp>
      <p:sp>
        <p:nvSpPr>
          <p:cNvPr id="2" name="Titel 1"/>
          <p:cNvSpPr>
            <a:spLocks noGrp="1"/>
          </p:cNvSpPr>
          <p:nvPr userDrawn="1">
            <p:ph type="ctrTitle" hasCustomPrompt="1"/>
          </p:nvPr>
        </p:nvSpPr>
        <p:spPr>
          <a:xfrm>
            <a:off x="3355311" y="1442419"/>
            <a:ext cx="8354483" cy="492443"/>
          </a:xfrm>
          <a:ln>
            <a:noFill/>
          </a:ln>
        </p:spPr>
        <p:txBody>
          <a:bodyPr anchor="t" anchorCtr="0">
            <a:noAutofit/>
          </a:bodyPr>
          <a:lstStyle>
            <a:lvl1pPr algn="l">
              <a:defRPr sz="3200" b="1" baseline="0">
                <a:solidFill>
                  <a:schemeClr val="tx2"/>
                </a:solidFill>
              </a:defRPr>
            </a:lvl1pPr>
          </a:lstStyle>
          <a:p>
            <a:r>
              <a:rPr lang="de-DE"/>
              <a:t>Präsentationstitel (32pt, Blau)</a:t>
            </a:r>
          </a:p>
        </p:txBody>
      </p:sp>
      <p:pic>
        <p:nvPicPr>
          <p:cNvPr id="6" name="Picture 5" descr="A number with a blue and black text&#10;&#10;Description automatically generated with medium confidence">
            <a:extLst>
              <a:ext uri="{FF2B5EF4-FFF2-40B4-BE49-F238E27FC236}">
                <a16:creationId xmlns:a16="http://schemas.microsoft.com/office/drawing/2014/main" id="{981CBF6C-254E-70AE-002C-01D0F37654B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443335" y="6364346"/>
            <a:ext cx="2310055" cy="415225"/>
          </a:xfrm>
          <a:prstGeom prst="rect">
            <a:avLst/>
          </a:prstGeom>
        </p:spPr>
      </p:pic>
    </p:spTree>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isual XL">
    <p:spTree>
      <p:nvGrpSpPr>
        <p:cNvPr id="1" name=""/>
        <p:cNvGrpSpPr/>
        <p:nvPr/>
      </p:nvGrpSpPr>
      <p:grpSpPr>
        <a:xfrm>
          <a:off x="0" y="0"/>
          <a:ext cx="0" cy="0"/>
          <a:chOff x="0" y="0"/>
          <a:chExt cx="0" cy="0"/>
        </a:xfrm>
      </p:grpSpPr>
      <p:sp>
        <p:nvSpPr>
          <p:cNvPr id="7" name="Titel 6"/>
          <p:cNvSpPr>
            <a:spLocks noGrp="1"/>
          </p:cNvSpPr>
          <p:nvPr>
            <p:ph type="title" hasCustomPrompt="1"/>
          </p:nvPr>
        </p:nvSpPr>
        <p:spPr/>
        <p:txBody>
          <a:bodyPr/>
          <a:lstStyle>
            <a:lvl1pPr algn="l">
              <a:defRPr baseline="0"/>
            </a:lvl1pPr>
          </a:lstStyle>
          <a:p>
            <a:r>
              <a:rPr lang="de-DE"/>
              <a:t>Folientitel hier eintragen (22pt, Blau)</a:t>
            </a:r>
          </a:p>
        </p:txBody>
      </p:sp>
      <p:sp>
        <p:nvSpPr>
          <p:cNvPr id="8" name="Bildplatzhalter 11"/>
          <p:cNvSpPr>
            <a:spLocks noGrp="1"/>
          </p:cNvSpPr>
          <p:nvPr>
            <p:ph type="pic" sz="quarter" idx="15" hasCustomPrompt="1"/>
          </p:nvPr>
        </p:nvSpPr>
        <p:spPr>
          <a:xfrm>
            <a:off x="431799" y="1484314"/>
            <a:ext cx="11281835" cy="4429125"/>
          </a:xfrm>
        </p:spPr>
        <p:txBody>
          <a:bodyPr>
            <a:normAutofit/>
          </a:bodyPr>
          <a:lstStyle>
            <a:lvl1pPr marL="0" indent="0">
              <a:buNone/>
              <a:defRPr sz="900" i="1" baseline="0"/>
            </a:lvl1pPr>
          </a:lstStyle>
          <a:p>
            <a:r>
              <a:rPr lang="de-DE"/>
              <a:t>Bild in diesen Platzhalter einfügen. Sollten Sie ein anderes Objekt einfügen wollen, löschen Sie diesen Platzhalter, verwenden Sie aber nur den vorgesehenen Platz für Ihr Element</a:t>
            </a:r>
          </a:p>
        </p:txBody>
      </p:sp>
      <p:sp>
        <p:nvSpPr>
          <p:cNvPr id="10" name="Foliennummernplatzhalter 9"/>
          <p:cNvSpPr>
            <a:spLocks noGrp="1"/>
          </p:cNvSpPr>
          <p:nvPr>
            <p:ph type="sldNum" sz="quarter" idx="16"/>
          </p:nvPr>
        </p:nvSpPr>
        <p:spPr/>
        <p:txBody>
          <a:bodyPr/>
          <a:lstStyle/>
          <a:p>
            <a:pPr>
              <a:defRPr/>
            </a:pPr>
            <a:r>
              <a:rPr lang="de-DE"/>
              <a:t>Seite </a:t>
            </a:r>
            <a:fld id="{1D37D159-33F9-4D21-8AD7-84AB070F99DE}" type="slidenum">
              <a:rPr lang="de-DE" smtClean="0"/>
              <a:pPr>
                <a:defRPr/>
              </a:pPr>
              <a:t>‹Nr.›</a:t>
            </a:fld>
            <a:endParaRPr lang="de-DE"/>
          </a:p>
        </p:txBody>
      </p:sp>
      <p:sp>
        <p:nvSpPr>
          <p:cNvPr id="12" name="Fußzeilenplatzhalter 11"/>
          <p:cNvSpPr>
            <a:spLocks noGrp="1"/>
          </p:cNvSpPr>
          <p:nvPr>
            <p:ph type="ftr" sz="quarter" idx="17"/>
          </p:nvPr>
        </p:nvSpPr>
        <p:spPr/>
        <p:txBody>
          <a:bodyPr/>
          <a:lstStyle/>
          <a:p>
            <a:pPr>
              <a:defRPr/>
            </a:pPr>
            <a:r>
              <a:rPr lang="de-DE"/>
              <a:t>Präsentationstitel eintragen: Einfügen &gt; Kopf- und Fußzeile    -    Sprecher    -    TT.MM.JJJJ</a:t>
            </a:r>
          </a:p>
        </p:txBody>
      </p:sp>
      <p:sp>
        <p:nvSpPr>
          <p:cNvPr id="6" name="Textplatzhalter 10"/>
          <p:cNvSpPr>
            <a:spLocks noGrp="1"/>
          </p:cNvSpPr>
          <p:nvPr>
            <p:ph type="body" sz="quarter" idx="13" hasCustomPrompt="1"/>
          </p:nvPr>
        </p:nvSpPr>
        <p:spPr>
          <a:xfrm>
            <a:off x="431801" y="729456"/>
            <a:ext cx="11281833" cy="395288"/>
          </a:xfrm>
        </p:spPr>
        <p:txBody>
          <a:bodyPr tIns="72000">
            <a:noAutofit/>
          </a:bodyPr>
          <a:lstStyle>
            <a:lvl1pPr marL="0" indent="0">
              <a:buNone/>
              <a:defRPr sz="1200" baseline="0"/>
            </a:lvl1pPr>
            <a:lvl2pPr>
              <a:defRPr sz="1000"/>
            </a:lvl2pPr>
            <a:lvl3pPr>
              <a:defRPr sz="1000"/>
            </a:lvl3pPr>
            <a:lvl4pPr>
              <a:defRPr sz="1000"/>
            </a:lvl4pPr>
            <a:lvl5pPr>
              <a:defRPr sz="1000"/>
            </a:lvl5pPr>
          </a:lstStyle>
          <a:p>
            <a:pPr lvl="0"/>
            <a:r>
              <a:rPr lang="de-DE"/>
              <a:t>Aktuellen Agendapunkt mitführen (12pt, Grau)</a:t>
            </a: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er I">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308A8874-7B96-E7A8-F777-936DED7EB0F5}"/>
              </a:ext>
            </a:extLst>
          </p:cNvPr>
          <p:cNvSpPr>
            <a:spLocks noGrp="1"/>
          </p:cNvSpPr>
          <p:nvPr>
            <p:ph sz="quarter" idx="18"/>
          </p:nvPr>
        </p:nvSpPr>
        <p:spPr>
          <a:xfrm>
            <a:off x="431798" y="2673350"/>
            <a:ext cx="11275559" cy="32400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el 6"/>
          <p:cNvSpPr>
            <a:spLocks noGrp="1"/>
          </p:cNvSpPr>
          <p:nvPr>
            <p:ph type="title" hasCustomPrompt="1"/>
          </p:nvPr>
        </p:nvSpPr>
        <p:spPr/>
        <p:txBody>
          <a:bodyPr/>
          <a:lstStyle>
            <a:lvl1pPr algn="l">
              <a:defRPr baseline="0"/>
            </a:lvl1pPr>
          </a:lstStyle>
          <a:p>
            <a:r>
              <a:rPr lang="de-DE"/>
              <a:t>Folientitel hier eintragen (22pt, Blau)</a:t>
            </a:r>
          </a:p>
        </p:txBody>
      </p:sp>
      <p:sp>
        <p:nvSpPr>
          <p:cNvPr id="8" name="Bildplatzhalter 11"/>
          <p:cNvSpPr>
            <a:spLocks noGrp="1"/>
          </p:cNvSpPr>
          <p:nvPr>
            <p:ph type="pic" sz="quarter" idx="15" hasCustomPrompt="1"/>
          </p:nvPr>
        </p:nvSpPr>
        <p:spPr>
          <a:xfrm>
            <a:off x="431801" y="1484314"/>
            <a:ext cx="11281833" cy="865187"/>
          </a:xfrm>
        </p:spPr>
        <p:txBody>
          <a:bodyPr>
            <a:normAutofit/>
          </a:bodyPr>
          <a:lstStyle>
            <a:lvl1pPr marL="0" indent="0">
              <a:buNone/>
              <a:defRPr sz="900" i="1" baseline="0"/>
            </a:lvl1pPr>
          </a:lstStyle>
          <a:p>
            <a:r>
              <a:rPr lang="de-DE"/>
              <a:t>Bild in diesen Platzhalter einfügen. Sollten Sie ein anderes Objekt einfügen wollen, löschen Sie diesen Platzhalter, verwenden Sie aber nur den vorgesehenen Platz für Ihr Element</a:t>
            </a:r>
          </a:p>
        </p:txBody>
      </p:sp>
      <p:sp>
        <p:nvSpPr>
          <p:cNvPr id="9" name="Foliennummernplatzhalter 8"/>
          <p:cNvSpPr>
            <a:spLocks noGrp="1"/>
          </p:cNvSpPr>
          <p:nvPr>
            <p:ph type="sldNum" sz="quarter" idx="16"/>
          </p:nvPr>
        </p:nvSpPr>
        <p:spPr/>
        <p:txBody>
          <a:bodyPr/>
          <a:lstStyle/>
          <a:p>
            <a:pPr>
              <a:defRPr/>
            </a:pPr>
            <a:r>
              <a:rPr lang="de-DE"/>
              <a:t>Seite </a:t>
            </a:r>
            <a:fld id="{1D37D159-33F9-4D21-8AD7-84AB070F99DE}" type="slidenum">
              <a:rPr lang="de-DE" smtClean="0"/>
              <a:pPr>
                <a:defRPr/>
              </a:pPr>
              <a:t>‹Nr.›</a:t>
            </a:fld>
            <a:endParaRPr lang="de-DE"/>
          </a:p>
        </p:txBody>
      </p:sp>
      <p:sp>
        <p:nvSpPr>
          <p:cNvPr id="10" name="Fußzeilenplatzhalter 9"/>
          <p:cNvSpPr>
            <a:spLocks noGrp="1"/>
          </p:cNvSpPr>
          <p:nvPr>
            <p:ph type="ftr" sz="quarter" idx="17"/>
          </p:nvPr>
        </p:nvSpPr>
        <p:spPr/>
        <p:txBody>
          <a:bodyPr/>
          <a:lstStyle/>
          <a:p>
            <a:pPr>
              <a:defRPr/>
            </a:pPr>
            <a:r>
              <a:rPr lang="de-DE"/>
              <a:t>Präsentationstitel eintragen: Einfügen &gt; Kopf- und Fußzeile    -    Sprecher    -    TT.MM.JJJJ</a:t>
            </a:r>
          </a:p>
        </p:txBody>
      </p:sp>
      <p:sp>
        <p:nvSpPr>
          <p:cNvPr id="11" name="Textplatzhalter 10"/>
          <p:cNvSpPr>
            <a:spLocks noGrp="1"/>
          </p:cNvSpPr>
          <p:nvPr>
            <p:ph type="body" sz="quarter" idx="13" hasCustomPrompt="1"/>
          </p:nvPr>
        </p:nvSpPr>
        <p:spPr>
          <a:xfrm>
            <a:off x="431801" y="729456"/>
            <a:ext cx="11281833" cy="395288"/>
          </a:xfrm>
        </p:spPr>
        <p:txBody>
          <a:bodyPr tIns="72000">
            <a:noAutofit/>
          </a:bodyPr>
          <a:lstStyle>
            <a:lvl1pPr marL="0" indent="0">
              <a:buNone/>
              <a:defRPr sz="1200" baseline="0"/>
            </a:lvl1pPr>
            <a:lvl2pPr>
              <a:defRPr sz="1000"/>
            </a:lvl2pPr>
            <a:lvl3pPr>
              <a:defRPr sz="1000"/>
            </a:lvl3pPr>
            <a:lvl4pPr>
              <a:defRPr sz="1000"/>
            </a:lvl4pPr>
            <a:lvl5pPr>
              <a:defRPr sz="1000"/>
            </a:lvl5pPr>
          </a:lstStyle>
          <a:p>
            <a:pPr lvl="0"/>
            <a:r>
              <a:rPr lang="de-DE"/>
              <a:t>Aktuellen Agendapunkt mitführen (12pt, Grau)</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er II">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22B407A7-73E0-5FF1-5313-AE2ACD9C3FD2}"/>
              </a:ext>
            </a:extLst>
          </p:cNvPr>
          <p:cNvSpPr>
            <a:spLocks noGrp="1"/>
          </p:cNvSpPr>
          <p:nvPr>
            <p:ph sz="quarter" idx="18"/>
          </p:nvPr>
        </p:nvSpPr>
        <p:spPr>
          <a:xfrm>
            <a:off x="431798" y="3860800"/>
            <a:ext cx="11275559" cy="20526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el 6"/>
          <p:cNvSpPr>
            <a:spLocks noGrp="1"/>
          </p:cNvSpPr>
          <p:nvPr>
            <p:ph type="title" hasCustomPrompt="1"/>
          </p:nvPr>
        </p:nvSpPr>
        <p:spPr/>
        <p:txBody>
          <a:bodyPr/>
          <a:lstStyle>
            <a:lvl1pPr algn="l">
              <a:defRPr baseline="0"/>
            </a:lvl1pPr>
          </a:lstStyle>
          <a:p>
            <a:r>
              <a:rPr lang="de-DE"/>
              <a:t>Folientitel hier eintragen (22pt, Blau)</a:t>
            </a:r>
          </a:p>
        </p:txBody>
      </p:sp>
      <p:sp>
        <p:nvSpPr>
          <p:cNvPr id="8" name="Bildplatzhalter 11"/>
          <p:cNvSpPr>
            <a:spLocks noGrp="1"/>
          </p:cNvSpPr>
          <p:nvPr>
            <p:ph type="pic" sz="quarter" idx="15" hasCustomPrompt="1"/>
          </p:nvPr>
        </p:nvSpPr>
        <p:spPr>
          <a:xfrm>
            <a:off x="431801" y="1484314"/>
            <a:ext cx="11281833" cy="2052637"/>
          </a:xfrm>
        </p:spPr>
        <p:txBody>
          <a:bodyPr>
            <a:normAutofit/>
          </a:bodyPr>
          <a:lstStyle>
            <a:lvl1pPr marL="0" indent="0">
              <a:buNone/>
              <a:defRPr sz="900" i="1" baseline="0"/>
            </a:lvl1pPr>
          </a:lstStyle>
          <a:p>
            <a:r>
              <a:rPr lang="de-DE"/>
              <a:t>Bild in diesen Platzhalter einfügen. Sollten Sie ein anderes Objekt einfügen wollen, löschen Sie diesen Platzhalter, verwenden Sie aber nur den vorgesehenen Platz für Ihr Element</a:t>
            </a:r>
          </a:p>
        </p:txBody>
      </p:sp>
      <p:sp>
        <p:nvSpPr>
          <p:cNvPr id="9" name="Foliennummernplatzhalter 8"/>
          <p:cNvSpPr>
            <a:spLocks noGrp="1"/>
          </p:cNvSpPr>
          <p:nvPr>
            <p:ph type="sldNum" sz="quarter" idx="16"/>
          </p:nvPr>
        </p:nvSpPr>
        <p:spPr/>
        <p:txBody>
          <a:bodyPr/>
          <a:lstStyle/>
          <a:p>
            <a:pPr>
              <a:defRPr/>
            </a:pPr>
            <a:r>
              <a:rPr lang="de-DE"/>
              <a:t>Seite </a:t>
            </a:r>
            <a:fld id="{1D37D159-33F9-4D21-8AD7-84AB070F99DE}" type="slidenum">
              <a:rPr lang="de-DE" smtClean="0"/>
              <a:pPr>
                <a:defRPr/>
              </a:pPr>
              <a:t>‹Nr.›</a:t>
            </a:fld>
            <a:endParaRPr lang="de-DE"/>
          </a:p>
        </p:txBody>
      </p:sp>
      <p:sp>
        <p:nvSpPr>
          <p:cNvPr id="10" name="Fußzeilenplatzhalter 9"/>
          <p:cNvSpPr>
            <a:spLocks noGrp="1"/>
          </p:cNvSpPr>
          <p:nvPr>
            <p:ph type="ftr" sz="quarter" idx="17"/>
          </p:nvPr>
        </p:nvSpPr>
        <p:spPr/>
        <p:txBody>
          <a:bodyPr/>
          <a:lstStyle/>
          <a:p>
            <a:pPr>
              <a:defRPr/>
            </a:pPr>
            <a:r>
              <a:rPr lang="de-DE"/>
              <a:t>Präsentationstitel eintragen: Einfügen &gt; Kopf- und Fußzeile    -    Sprecher    -    TT.MM.JJJJ</a:t>
            </a:r>
          </a:p>
        </p:txBody>
      </p:sp>
      <p:sp>
        <p:nvSpPr>
          <p:cNvPr id="11" name="Textplatzhalter 10"/>
          <p:cNvSpPr>
            <a:spLocks noGrp="1"/>
          </p:cNvSpPr>
          <p:nvPr>
            <p:ph type="body" sz="quarter" idx="13" hasCustomPrompt="1"/>
          </p:nvPr>
        </p:nvSpPr>
        <p:spPr>
          <a:xfrm>
            <a:off x="431801" y="729456"/>
            <a:ext cx="11281833" cy="395288"/>
          </a:xfrm>
        </p:spPr>
        <p:txBody>
          <a:bodyPr tIns="72000">
            <a:noAutofit/>
          </a:bodyPr>
          <a:lstStyle>
            <a:lvl1pPr marL="0" indent="0">
              <a:buNone/>
              <a:defRPr sz="1200" baseline="0"/>
            </a:lvl1pPr>
            <a:lvl2pPr>
              <a:defRPr sz="1000"/>
            </a:lvl2pPr>
            <a:lvl3pPr>
              <a:defRPr sz="1000"/>
            </a:lvl3pPr>
            <a:lvl4pPr>
              <a:defRPr sz="1000"/>
            </a:lvl4pPr>
            <a:lvl5pPr>
              <a:defRPr sz="1000"/>
            </a:lvl5pPr>
          </a:lstStyle>
          <a:p>
            <a:pPr lvl="0"/>
            <a:r>
              <a:rPr lang="de-DE"/>
              <a:t>Aktuellen Agendapunkt mitführen (12pt, Grau)</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ext XL">
    <p:spTree>
      <p:nvGrpSpPr>
        <p:cNvPr id="1" name=""/>
        <p:cNvGrpSpPr/>
        <p:nvPr/>
      </p:nvGrpSpPr>
      <p:grpSpPr>
        <a:xfrm>
          <a:off x="0" y="0"/>
          <a:ext cx="0" cy="0"/>
          <a:chOff x="0" y="0"/>
          <a:chExt cx="0" cy="0"/>
        </a:xfrm>
      </p:grpSpPr>
      <p:sp>
        <p:nvSpPr>
          <p:cNvPr id="3" name="Inhaltsplatzhalter 2"/>
          <p:cNvSpPr>
            <a:spLocks noGrp="1"/>
          </p:cNvSpPr>
          <p:nvPr>
            <p:ph idx="1" hasCustomPrompt="1"/>
          </p:nvPr>
        </p:nvSpPr>
        <p:spPr>
          <a:xfrm>
            <a:off x="431799" y="1124745"/>
            <a:ext cx="11281835" cy="4788694"/>
          </a:xfrm>
        </p:spPr>
        <p:txBody>
          <a:bodyPr>
            <a:normAutofit/>
          </a:bodyPr>
          <a:lstStyle>
            <a:lvl1pPr>
              <a:defRPr sz="1600"/>
            </a:lvl1pPr>
            <a:lvl2pPr>
              <a:defRPr sz="1600"/>
            </a:lvl2pPr>
            <a:lvl3pPr>
              <a:defRPr sz="1600"/>
            </a:lvl3pPr>
            <a:lvl4pPr>
              <a:defRPr sz="1600"/>
            </a:lvl4pPr>
            <a:lvl5pPr>
              <a:defRPr sz="1600"/>
            </a:lvl5pPr>
          </a:lstStyle>
          <a:p>
            <a:pPr lvl="0"/>
            <a:r>
              <a:rPr lang="de-DE"/>
              <a:t>Textmasterformate durch Klicken bearbeiten (16pt, Grau)</a:t>
            </a:r>
          </a:p>
          <a:p>
            <a:pPr lvl="1"/>
            <a:r>
              <a:rPr lang="de-DE"/>
              <a:t>Zweite Ebene</a:t>
            </a:r>
          </a:p>
          <a:p>
            <a:pPr lvl="2"/>
            <a:r>
              <a:rPr lang="de-DE"/>
              <a:t>Dritte Ebene</a:t>
            </a:r>
          </a:p>
          <a:p>
            <a:pPr lvl="3"/>
            <a:r>
              <a:rPr lang="de-DE"/>
              <a:t>Vierte Ebene</a:t>
            </a:r>
          </a:p>
          <a:p>
            <a:pPr lvl="4"/>
            <a:r>
              <a:rPr lang="de-DE"/>
              <a:t>Fünfte Ebene</a:t>
            </a:r>
          </a:p>
        </p:txBody>
      </p:sp>
      <p:sp>
        <p:nvSpPr>
          <p:cNvPr id="7" name="Titel 6"/>
          <p:cNvSpPr>
            <a:spLocks noGrp="1"/>
          </p:cNvSpPr>
          <p:nvPr>
            <p:ph type="title" hasCustomPrompt="1"/>
          </p:nvPr>
        </p:nvSpPr>
        <p:spPr/>
        <p:txBody>
          <a:bodyPr/>
          <a:lstStyle>
            <a:lvl1pPr algn="l">
              <a:defRPr baseline="0"/>
            </a:lvl1pPr>
          </a:lstStyle>
          <a:p>
            <a:r>
              <a:rPr lang="de-DE"/>
              <a:t>Folientitel hier eintragen (24pt, Blau)</a:t>
            </a:r>
          </a:p>
        </p:txBody>
      </p:sp>
      <p:sp>
        <p:nvSpPr>
          <p:cNvPr id="8" name="Foliennummernplatzhalter 7"/>
          <p:cNvSpPr>
            <a:spLocks noGrp="1"/>
          </p:cNvSpPr>
          <p:nvPr>
            <p:ph type="sldNum" sz="quarter" idx="14"/>
          </p:nvPr>
        </p:nvSpPr>
        <p:spPr>
          <a:xfrm>
            <a:off x="11455270" y="99739"/>
            <a:ext cx="530746" cy="470827"/>
          </a:xfrm>
        </p:spPr>
        <p:txBody>
          <a:bodyPr/>
          <a:lstStyle/>
          <a:p>
            <a:fld id="{DEC38B94-9CC3-417F-98AB-F010DFBBCD17}" type="slidenum">
              <a:rPr lang="de-DE" smtClean="0"/>
              <a:t>‹Nr.›</a:t>
            </a:fld>
            <a:endParaRPr lang="de-DE"/>
          </a:p>
        </p:txBody>
      </p:sp>
      <p:sp>
        <p:nvSpPr>
          <p:cNvPr id="10" name="Textplatzhalter 10"/>
          <p:cNvSpPr>
            <a:spLocks noGrp="1"/>
          </p:cNvSpPr>
          <p:nvPr>
            <p:ph type="body" sz="quarter" idx="13" hasCustomPrompt="1"/>
          </p:nvPr>
        </p:nvSpPr>
        <p:spPr>
          <a:xfrm>
            <a:off x="335360" y="764704"/>
            <a:ext cx="5760640" cy="395288"/>
          </a:xfrm>
        </p:spPr>
        <p:txBody>
          <a:bodyPr tIns="72000">
            <a:noAutofit/>
          </a:bodyPr>
          <a:lstStyle>
            <a:lvl1pPr marL="0" indent="0" algn="l">
              <a:buNone/>
              <a:defRPr sz="1200" b="1" baseline="0">
                <a:solidFill>
                  <a:schemeClr val="bg1"/>
                </a:solidFill>
              </a:defRPr>
            </a:lvl1pPr>
            <a:lvl2pPr>
              <a:defRPr sz="1000"/>
            </a:lvl2pPr>
            <a:lvl3pPr>
              <a:defRPr sz="1000"/>
            </a:lvl3pPr>
            <a:lvl4pPr>
              <a:defRPr sz="1000"/>
            </a:lvl4pPr>
            <a:lvl5pPr>
              <a:defRPr sz="1000"/>
            </a:lvl5pPr>
          </a:lstStyle>
          <a:p>
            <a:pPr lvl="0"/>
            <a:r>
              <a:rPr lang="de-DE"/>
              <a:t>Aktuellen Agendapunkt mitführen (12pt, Grau)</a:t>
            </a:r>
          </a:p>
        </p:txBody>
      </p:sp>
    </p:spTree>
    <p:extLst>
      <p:ext uri="{BB962C8B-B14F-4D97-AF65-F5344CB8AC3E}">
        <p14:creationId xmlns:p14="http://schemas.microsoft.com/office/powerpoint/2010/main" val="2653393810"/>
      </p:ext>
    </p:extLst>
  </p:cSld>
  <p:clrMapOvr>
    <a:masterClrMapping/>
  </p:clrMapOvr>
  <p:transition>
    <p:fad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gendafolie">
    <p:spTree>
      <p:nvGrpSpPr>
        <p:cNvPr id="1" name=""/>
        <p:cNvGrpSpPr/>
        <p:nvPr/>
      </p:nvGrpSpPr>
      <p:grpSpPr>
        <a:xfrm>
          <a:off x="0" y="0"/>
          <a:ext cx="0" cy="0"/>
          <a:chOff x="0" y="0"/>
          <a:chExt cx="0" cy="0"/>
        </a:xfrm>
      </p:grpSpPr>
      <p:pic>
        <p:nvPicPr>
          <p:cNvPr id="3" name="Picture 2" descr="C:\Users\Ylber Azizaj.PP\Desktop\waben_fin.png">
            <a:extLst>
              <a:ext uri="{FF2B5EF4-FFF2-40B4-BE49-F238E27FC236}">
                <a16:creationId xmlns:a16="http://schemas.microsoft.com/office/drawing/2014/main" id="{9122A046-019B-F09A-0C89-1E7DD0C5335A}"/>
              </a:ext>
            </a:extLst>
          </p:cNvPr>
          <p:cNvPicPr>
            <a:picLocks noChangeAspect="1" noChangeArrowheads="1"/>
          </p:cNvPicPr>
          <p:nvPr userDrawn="1"/>
        </p:nvPicPr>
        <p:blipFill>
          <a:blip r:embed="rId2" cstate="print"/>
          <a:srcRect t="-34244"/>
          <a:stretch>
            <a:fillRect/>
          </a:stretch>
        </p:blipFill>
        <p:spPr bwMode="auto">
          <a:xfrm>
            <a:off x="0" y="1268760"/>
            <a:ext cx="9264763" cy="5589241"/>
          </a:xfrm>
          <a:prstGeom prst="rect">
            <a:avLst/>
          </a:prstGeom>
          <a:solidFill>
            <a:schemeClr val="bg1"/>
          </a:solidFill>
        </p:spPr>
      </p:pic>
      <p:sp>
        <p:nvSpPr>
          <p:cNvPr id="2" name="Titel 1"/>
          <p:cNvSpPr>
            <a:spLocks noGrp="1"/>
          </p:cNvSpPr>
          <p:nvPr>
            <p:ph type="ctrTitle" hasCustomPrompt="1"/>
          </p:nvPr>
        </p:nvSpPr>
        <p:spPr>
          <a:xfrm>
            <a:off x="3348389" y="1442419"/>
            <a:ext cx="8361404" cy="492443"/>
          </a:xfrm>
        </p:spPr>
        <p:txBody>
          <a:bodyPr anchor="t" anchorCtr="0">
            <a:noAutofit/>
          </a:bodyPr>
          <a:lstStyle>
            <a:lvl1pPr algn="l">
              <a:defRPr sz="3200" b="1" baseline="0"/>
            </a:lvl1pPr>
          </a:lstStyle>
          <a:p>
            <a:r>
              <a:rPr lang="de-DE" err="1"/>
              <a:t>Agendatitel</a:t>
            </a:r>
            <a:r>
              <a:rPr lang="de-DE"/>
              <a:t> hier eintragen</a:t>
            </a:r>
          </a:p>
        </p:txBody>
      </p:sp>
      <p:sp>
        <p:nvSpPr>
          <p:cNvPr id="12" name="Textplatzhalter 11"/>
          <p:cNvSpPr>
            <a:spLocks noGrp="1"/>
          </p:cNvSpPr>
          <p:nvPr>
            <p:ph type="body" sz="quarter" idx="10" hasCustomPrompt="1"/>
          </p:nvPr>
        </p:nvSpPr>
        <p:spPr>
          <a:xfrm>
            <a:off x="5852978" y="2673350"/>
            <a:ext cx="5856816" cy="3240088"/>
          </a:xfrm>
        </p:spPr>
        <p:txBody>
          <a:bodyPr>
            <a:noAutofit/>
          </a:bodyPr>
          <a:lstStyle>
            <a:lvl1pPr marL="342900" indent="-342900">
              <a:buClr>
                <a:schemeClr val="tx2"/>
              </a:buClr>
              <a:buFont typeface="+mj-lt"/>
              <a:buAutoNum type="arabicPeriod"/>
              <a:defRPr sz="1600" baseline="0"/>
            </a:lvl1pPr>
            <a:lvl2pPr marL="627063" indent="-265113">
              <a:buClr>
                <a:schemeClr val="tx2"/>
              </a:buClr>
              <a:buFont typeface="Wingdings" pitchFamily="2" charset="2"/>
              <a:buChar char="à"/>
              <a:defRPr sz="1600"/>
            </a:lvl2pPr>
            <a:lvl3pPr marL="342900" indent="-342900">
              <a:buFont typeface="+mj-lt"/>
              <a:buAutoNum type="arabicPeriod"/>
              <a:defRPr sz="1600"/>
            </a:lvl3pPr>
            <a:lvl4pPr marL="342900" indent="-342900">
              <a:buClr>
                <a:schemeClr val="bg1"/>
              </a:buClr>
              <a:buFont typeface="+mj-lt"/>
              <a:buAutoNum type="arabicPeriod"/>
              <a:defRPr sz="1600">
                <a:solidFill>
                  <a:schemeClr val="tx2"/>
                </a:solidFill>
              </a:defRPr>
            </a:lvl4pPr>
          </a:lstStyle>
          <a:p>
            <a:pPr lvl="0"/>
            <a:r>
              <a:rPr lang="de-DE"/>
              <a:t>Textmasterformate durch Klicken bearbeiten (16pt, Grau)</a:t>
            </a:r>
          </a:p>
          <a:p>
            <a:pPr lvl="1"/>
            <a:r>
              <a:rPr lang="de-DE"/>
              <a:t>Zweite Ebene</a:t>
            </a:r>
          </a:p>
          <a:p>
            <a:pPr lvl="2"/>
            <a:r>
              <a:rPr lang="de-DE"/>
              <a:t>Dritte Ebene</a:t>
            </a:r>
          </a:p>
          <a:p>
            <a:pPr lvl="3"/>
            <a:r>
              <a:rPr lang="de-DE"/>
              <a:t>Vierte Ebene</a:t>
            </a:r>
          </a:p>
        </p:txBody>
      </p:sp>
      <p:pic>
        <p:nvPicPr>
          <p:cNvPr id="6" name="Picture 5" descr="A number with a blue and black text&#10;&#10;Description automatically generated with medium confidence">
            <a:extLst>
              <a:ext uri="{FF2B5EF4-FFF2-40B4-BE49-F238E27FC236}">
                <a16:creationId xmlns:a16="http://schemas.microsoft.com/office/drawing/2014/main" id="{33B55853-B694-6E62-BA54-D3911A63C3B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443335" y="6364346"/>
            <a:ext cx="2310055" cy="415225"/>
          </a:xfrm>
          <a:prstGeom prst="rect">
            <a:avLst/>
          </a:prstGeom>
        </p:spPr>
      </p:pic>
    </p:spTree>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rennerfolie">
    <p:spTree>
      <p:nvGrpSpPr>
        <p:cNvPr id="1" name=""/>
        <p:cNvGrpSpPr/>
        <p:nvPr/>
      </p:nvGrpSpPr>
      <p:grpSpPr>
        <a:xfrm>
          <a:off x="0" y="0"/>
          <a:ext cx="0" cy="0"/>
          <a:chOff x="0" y="0"/>
          <a:chExt cx="0" cy="0"/>
        </a:xfrm>
      </p:grpSpPr>
      <p:pic>
        <p:nvPicPr>
          <p:cNvPr id="3" name="Picture 2" descr="C:\Users\Ylber Azizaj.PP\Desktop\waben_fin.png">
            <a:extLst>
              <a:ext uri="{FF2B5EF4-FFF2-40B4-BE49-F238E27FC236}">
                <a16:creationId xmlns:a16="http://schemas.microsoft.com/office/drawing/2014/main" id="{C133D2A1-8B4A-EF3B-21AA-CE4290613561}"/>
              </a:ext>
            </a:extLst>
          </p:cNvPr>
          <p:cNvPicPr>
            <a:picLocks noChangeAspect="1" noChangeArrowheads="1"/>
          </p:cNvPicPr>
          <p:nvPr userDrawn="1"/>
        </p:nvPicPr>
        <p:blipFill>
          <a:blip r:embed="rId2" cstate="print"/>
          <a:srcRect t="-34244"/>
          <a:stretch>
            <a:fillRect/>
          </a:stretch>
        </p:blipFill>
        <p:spPr bwMode="auto">
          <a:xfrm>
            <a:off x="0" y="1268760"/>
            <a:ext cx="9264763" cy="5589241"/>
          </a:xfrm>
          <a:prstGeom prst="rect">
            <a:avLst/>
          </a:prstGeom>
          <a:solidFill>
            <a:schemeClr val="bg1"/>
          </a:solidFill>
        </p:spPr>
      </p:pic>
      <p:sp>
        <p:nvSpPr>
          <p:cNvPr id="2" name="Titel 1"/>
          <p:cNvSpPr>
            <a:spLocks noGrp="1"/>
          </p:cNvSpPr>
          <p:nvPr userDrawn="1">
            <p:ph type="ctrTitle" hasCustomPrompt="1"/>
          </p:nvPr>
        </p:nvSpPr>
        <p:spPr>
          <a:xfrm>
            <a:off x="3361586" y="1484313"/>
            <a:ext cx="8348208" cy="677108"/>
          </a:xfrm>
        </p:spPr>
        <p:txBody>
          <a:bodyPr anchor="ctr" anchorCtr="0">
            <a:noAutofit/>
          </a:bodyPr>
          <a:lstStyle>
            <a:lvl1pPr algn="l">
              <a:defRPr sz="4400" b="1" baseline="0"/>
            </a:lvl1pPr>
          </a:lstStyle>
          <a:p>
            <a:r>
              <a:rPr lang="de-DE"/>
              <a:t>Thema hier eintragen</a:t>
            </a:r>
          </a:p>
        </p:txBody>
      </p:sp>
      <p:sp>
        <p:nvSpPr>
          <p:cNvPr id="12" name="Textplatzhalter 11"/>
          <p:cNvSpPr>
            <a:spLocks noGrp="1"/>
          </p:cNvSpPr>
          <p:nvPr userDrawn="1">
            <p:ph type="body" sz="quarter" idx="10" hasCustomPrompt="1"/>
          </p:nvPr>
        </p:nvSpPr>
        <p:spPr>
          <a:xfrm>
            <a:off x="5835573" y="2673350"/>
            <a:ext cx="5874221" cy="2051050"/>
          </a:xfrm>
        </p:spPr>
        <p:txBody>
          <a:bodyPr>
            <a:noAutofit/>
          </a:bodyPr>
          <a:lstStyle>
            <a:lvl1pPr marL="0" indent="0">
              <a:buClr>
                <a:schemeClr val="tx2"/>
              </a:buClr>
              <a:buFont typeface="+mj-lt"/>
              <a:buNone/>
              <a:defRPr sz="1600" baseline="0"/>
            </a:lvl1pPr>
            <a:lvl2pPr marL="627063" indent="-265113">
              <a:buClr>
                <a:schemeClr val="tx2"/>
              </a:buClr>
              <a:buFont typeface="Wingdings" pitchFamily="2" charset="2"/>
              <a:buChar char="à"/>
              <a:defRPr/>
            </a:lvl2pPr>
            <a:lvl3pPr marL="342900" indent="-342900">
              <a:buFont typeface="+mj-lt"/>
              <a:buAutoNum type="arabicPeriod"/>
              <a:defRPr/>
            </a:lvl3pPr>
            <a:lvl4pPr marL="342900" indent="-342900">
              <a:buClr>
                <a:schemeClr val="bg1"/>
              </a:buClr>
              <a:buFont typeface="+mj-lt"/>
              <a:buAutoNum type="arabicPeriod"/>
              <a:defRPr>
                <a:solidFill>
                  <a:schemeClr val="tx2"/>
                </a:solidFill>
              </a:defRPr>
            </a:lvl4pPr>
          </a:lstStyle>
          <a:p>
            <a:pPr lvl="0"/>
            <a:r>
              <a:rPr lang="de-DE"/>
              <a:t>Zusätzliche Informationen hier eingeben(16pt, Grau)</a:t>
            </a:r>
          </a:p>
        </p:txBody>
      </p:sp>
      <p:pic>
        <p:nvPicPr>
          <p:cNvPr id="6" name="Picture 5" descr="A number with a blue and black text&#10;&#10;Description automatically generated with medium confidence">
            <a:extLst>
              <a:ext uri="{FF2B5EF4-FFF2-40B4-BE49-F238E27FC236}">
                <a16:creationId xmlns:a16="http://schemas.microsoft.com/office/drawing/2014/main" id="{F2A95453-EC14-785F-D07B-E029A19186B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443335" y="6364346"/>
            <a:ext cx="2310055" cy="415225"/>
          </a:xfrm>
          <a:prstGeom prst="rect">
            <a:avLst/>
          </a:prstGeom>
        </p:spPr>
      </p:pic>
    </p:spTree>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Abschluss">
    <p:spTree>
      <p:nvGrpSpPr>
        <p:cNvPr id="1" name=""/>
        <p:cNvGrpSpPr/>
        <p:nvPr/>
      </p:nvGrpSpPr>
      <p:grpSpPr>
        <a:xfrm>
          <a:off x="0" y="0"/>
          <a:ext cx="0" cy="0"/>
          <a:chOff x="0" y="0"/>
          <a:chExt cx="0" cy="0"/>
        </a:xfrm>
      </p:grpSpPr>
      <p:pic>
        <p:nvPicPr>
          <p:cNvPr id="4" name="Picture 2" descr="C:\Users\Ylber Azizaj.PP\Desktop\waben_fin.png">
            <a:extLst>
              <a:ext uri="{FF2B5EF4-FFF2-40B4-BE49-F238E27FC236}">
                <a16:creationId xmlns:a16="http://schemas.microsoft.com/office/drawing/2014/main" id="{8BA92405-E85F-DDBB-0AB1-EAD67EAE02BF}"/>
              </a:ext>
            </a:extLst>
          </p:cNvPr>
          <p:cNvPicPr>
            <a:picLocks noChangeAspect="1" noChangeArrowheads="1"/>
          </p:cNvPicPr>
          <p:nvPr userDrawn="1"/>
        </p:nvPicPr>
        <p:blipFill>
          <a:blip r:embed="rId2" cstate="print"/>
          <a:srcRect t="-34244"/>
          <a:stretch>
            <a:fillRect/>
          </a:stretch>
        </p:blipFill>
        <p:spPr bwMode="auto">
          <a:xfrm>
            <a:off x="0" y="1268760"/>
            <a:ext cx="9264763" cy="5589241"/>
          </a:xfrm>
          <a:prstGeom prst="rect">
            <a:avLst/>
          </a:prstGeom>
          <a:solidFill>
            <a:schemeClr val="bg1"/>
          </a:solidFill>
        </p:spPr>
      </p:pic>
      <p:sp>
        <p:nvSpPr>
          <p:cNvPr id="2" name="Titel 1"/>
          <p:cNvSpPr>
            <a:spLocks noGrp="1"/>
          </p:cNvSpPr>
          <p:nvPr userDrawn="1">
            <p:ph type="ctrTitle" hasCustomPrompt="1"/>
          </p:nvPr>
        </p:nvSpPr>
        <p:spPr>
          <a:xfrm>
            <a:off x="3361586" y="1484313"/>
            <a:ext cx="8348208" cy="677108"/>
          </a:xfrm>
        </p:spPr>
        <p:txBody>
          <a:bodyPr anchor="ctr" anchorCtr="0">
            <a:noAutofit/>
          </a:bodyPr>
          <a:lstStyle>
            <a:lvl1pPr algn="l">
              <a:defRPr sz="4400" b="1" baseline="0"/>
            </a:lvl1pPr>
          </a:lstStyle>
          <a:p>
            <a:r>
              <a:rPr lang="de-DE"/>
              <a:t>Vielen Dank!</a:t>
            </a:r>
          </a:p>
        </p:txBody>
      </p:sp>
      <p:sp>
        <p:nvSpPr>
          <p:cNvPr id="12" name="Textplatzhalter 11"/>
          <p:cNvSpPr>
            <a:spLocks noGrp="1"/>
          </p:cNvSpPr>
          <p:nvPr userDrawn="1">
            <p:ph type="body" sz="quarter" idx="10" hasCustomPrompt="1"/>
          </p:nvPr>
        </p:nvSpPr>
        <p:spPr>
          <a:xfrm>
            <a:off x="5835573" y="2673350"/>
            <a:ext cx="5874221" cy="2051050"/>
          </a:xfrm>
        </p:spPr>
        <p:txBody>
          <a:bodyPr>
            <a:noAutofit/>
          </a:bodyPr>
          <a:lstStyle>
            <a:lvl1pPr marL="0" indent="0">
              <a:buClr>
                <a:schemeClr val="tx2"/>
              </a:buClr>
              <a:buFont typeface="+mj-lt"/>
              <a:buNone/>
              <a:defRPr sz="1600" baseline="0"/>
            </a:lvl1pPr>
            <a:lvl2pPr marL="627063" indent="-265113">
              <a:buClr>
                <a:schemeClr val="tx2"/>
              </a:buClr>
              <a:buFont typeface="Wingdings" pitchFamily="2" charset="2"/>
              <a:buChar char="à"/>
              <a:defRPr/>
            </a:lvl2pPr>
            <a:lvl3pPr marL="342900" indent="-342900">
              <a:buFont typeface="+mj-lt"/>
              <a:buAutoNum type="arabicPeriod"/>
              <a:defRPr/>
            </a:lvl3pPr>
            <a:lvl4pPr marL="342900" indent="-342900">
              <a:buClr>
                <a:schemeClr val="bg1"/>
              </a:buClr>
              <a:buFont typeface="+mj-lt"/>
              <a:buAutoNum type="arabicPeriod"/>
              <a:defRPr>
                <a:solidFill>
                  <a:schemeClr val="tx2"/>
                </a:solidFill>
              </a:defRPr>
            </a:lvl4pPr>
          </a:lstStyle>
          <a:p>
            <a:pPr lvl="0"/>
            <a:r>
              <a:rPr lang="de-DE"/>
              <a:t>Zusätzliche Informationen hier eingeben(16pt, Grau)</a:t>
            </a:r>
          </a:p>
        </p:txBody>
      </p:sp>
      <p:pic>
        <p:nvPicPr>
          <p:cNvPr id="6" name="Picture 5" descr="A number with a blue and black text&#10;&#10;Description automatically generated with medium confidence">
            <a:extLst>
              <a:ext uri="{FF2B5EF4-FFF2-40B4-BE49-F238E27FC236}">
                <a16:creationId xmlns:a16="http://schemas.microsoft.com/office/drawing/2014/main" id="{97F4CA9E-9DD7-B17D-12D0-86154BEBF73E}"/>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443335" y="6364346"/>
            <a:ext cx="2310055" cy="415225"/>
          </a:xfrm>
          <a:prstGeom prst="rect">
            <a:avLst/>
          </a:prstGeom>
        </p:spPr>
      </p:pic>
    </p:spTree>
  </p:cSld>
  <p:clrMapOvr>
    <a:masterClrMapping/>
  </p:clrMapOvr>
  <p:transition>
    <p:fad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XL">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7E4A4EE2-BCBF-F9A7-CDB4-C8F716D2C81B}"/>
              </a:ext>
            </a:extLst>
          </p:cNvPr>
          <p:cNvSpPr>
            <a:spLocks noGrp="1"/>
          </p:cNvSpPr>
          <p:nvPr>
            <p:ph sz="quarter" idx="16"/>
          </p:nvPr>
        </p:nvSpPr>
        <p:spPr>
          <a:xfrm>
            <a:off x="431799" y="1124744"/>
            <a:ext cx="11281835" cy="47886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el 6"/>
          <p:cNvSpPr>
            <a:spLocks noGrp="1"/>
          </p:cNvSpPr>
          <p:nvPr>
            <p:ph type="title" hasCustomPrompt="1"/>
          </p:nvPr>
        </p:nvSpPr>
        <p:spPr/>
        <p:txBody>
          <a:bodyPr/>
          <a:lstStyle>
            <a:lvl1pPr algn="l">
              <a:defRPr baseline="0"/>
            </a:lvl1pPr>
          </a:lstStyle>
          <a:p>
            <a:r>
              <a:rPr lang="de-DE"/>
              <a:t>Folientitel hier eintragen (22pt, Blau)</a:t>
            </a:r>
          </a:p>
        </p:txBody>
      </p:sp>
      <p:sp>
        <p:nvSpPr>
          <p:cNvPr id="8" name="Foliennummernplatzhalter 7"/>
          <p:cNvSpPr>
            <a:spLocks noGrp="1"/>
          </p:cNvSpPr>
          <p:nvPr>
            <p:ph type="sldNum" sz="quarter" idx="14"/>
          </p:nvPr>
        </p:nvSpPr>
        <p:spPr/>
        <p:txBody>
          <a:bodyPr/>
          <a:lstStyle/>
          <a:p>
            <a:pPr>
              <a:defRPr/>
            </a:pPr>
            <a:r>
              <a:rPr lang="de-DE"/>
              <a:t>Seite </a:t>
            </a:r>
            <a:fld id="{1D37D159-33F9-4D21-8AD7-84AB070F99DE}" type="slidenum">
              <a:rPr lang="de-DE" smtClean="0"/>
              <a:pPr>
                <a:defRPr/>
              </a:pPr>
              <a:t>‹Nr.›</a:t>
            </a:fld>
            <a:endParaRPr lang="de-DE"/>
          </a:p>
        </p:txBody>
      </p:sp>
      <p:sp>
        <p:nvSpPr>
          <p:cNvPr id="9" name="Fußzeilenplatzhalter 8"/>
          <p:cNvSpPr>
            <a:spLocks noGrp="1"/>
          </p:cNvSpPr>
          <p:nvPr>
            <p:ph type="ftr" sz="quarter" idx="15"/>
          </p:nvPr>
        </p:nvSpPr>
        <p:spPr/>
        <p:txBody>
          <a:bodyPr/>
          <a:lstStyle/>
          <a:p>
            <a:pPr>
              <a:defRPr/>
            </a:pPr>
            <a:r>
              <a:rPr lang="de-DE"/>
              <a:t>Präsentationstitel eintragen: Einfügen &gt; Kopf- und Fußzeile    -    Sprecher    -    TT.MM.JJJJ</a:t>
            </a:r>
          </a:p>
        </p:txBody>
      </p:sp>
      <p:sp>
        <p:nvSpPr>
          <p:cNvPr id="10" name="Textplatzhalter 10"/>
          <p:cNvSpPr>
            <a:spLocks noGrp="1"/>
          </p:cNvSpPr>
          <p:nvPr>
            <p:ph type="body" sz="quarter" idx="13" hasCustomPrompt="1"/>
          </p:nvPr>
        </p:nvSpPr>
        <p:spPr>
          <a:xfrm>
            <a:off x="431801" y="729456"/>
            <a:ext cx="11281833" cy="395288"/>
          </a:xfrm>
        </p:spPr>
        <p:txBody>
          <a:bodyPr tIns="72000">
            <a:noAutofit/>
          </a:bodyPr>
          <a:lstStyle>
            <a:lvl1pPr marL="0" indent="0">
              <a:buNone/>
              <a:defRPr sz="1200" baseline="0"/>
            </a:lvl1pPr>
            <a:lvl2pPr>
              <a:defRPr sz="1000"/>
            </a:lvl2pPr>
            <a:lvl3pPr>
              <a:defRPr sz="1000"/>
            </a:lvl3pPr>
            <a:lvl4pPr>
              <a:defRPr sz="1000"/>
            </a:lvl4pPr>
            <a:lvl5pPr>
              <a:defRPr sz="1000"/>
            </a:lvl5pPr>
          </a:lstStyle>
          <a:p>
            <a:pPr lvl="0"/>
            <a:r>
              <a:rPr lang="de-DE"/>
              <a:t>Aktuellen Agendapunkt mitführen (12pt, Grau)</a:t>
            </a:r>
          </a:p>
        </p:txBody>
      </p:sp>
    </p:spTree>
  </p:cSld>
  <p:clrMapOvr>
    <a:masterClrMapping/>
  </p:clrMapOvr>
  <p:transition>
    <p:fade/>
  </p:transition>
  <p:extLst>
    <p:ext uri="{DCECCB84-F9BA-43D5-87BE-67443E8EF086}">
      <p15:sldGuideLst xmlns:p15="http://schemas.microsoft.com/office/powerpoint/2012/main">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7" name="Titel 6"/>
          <p:cNvSpPr>
            <a:spLocks noGrp="1"/>
          </p:cNvSpPr>
          <p:nvPr>
            <p:ph type="title" hasCustomPrompt="1"/>
          </p:nvPr>
        </p:nvSpPr>
        <p:spPr/>
        <p:txBody>
          <a:bodyPr/>
          <a:lstStyle>
            <a:lvl1pPr algn="l">
              <a:defRPr baseline="0"/>
            </a:lvl1pPr>
          </a:lstStyle>
          <a:p>
            <a:r>
              <a:rPr lang="de-DE"/>
              <a:t>Folientitel hier eintragen (22pt, Blau)</a:t>
            </a:r>
          </a:p>
        </p:txBody>
      </p:sp>
      <p:sp>
        <p:nvSpPr>
          <p:cNvPr id="8" name="Foliennummernplatzhalter 7"/>
          <p:cNvSpPr>
            <a:spLocks noGrp="1"/>
          </p:cNvSpPr>
          <p:nvPr>
            <p:ph type="sldNum" sz="quarter" idx="14"/>
          </p:nvPr>
        </p:nvSpPr>
        <p:spPr/>
        <p:txBody>
          <a:bodyPr/>
          <a:lstStyle/>
          <a:p>
            <a:pPr>
              <a:defRPr/>
            </a:pPr>
            <a:r>
              <a:rPr lang="de-DE"/>
              <a:t>Seite </a:t>
            </a:r>
            <a:fld id="{1D37D159-33F9-4D21-8AD7-84AB070F99DE}" type="slidenum">
              <a:rPr lang="de-DE" smtClean="0"/>
              <a:pPr>
                <a:defRPr/>
              </a:pPr>
              <a:t>‹Nr.›</a:t>
            </a:fld>
            <a:endParaRPr lang="de-DE"/>
          </a:p>
        </p:txBody>
      </p:sp>
      <p:sp>
        <p:nvSpPr>
          <p:cNvPr id="9" name="Fußzeilenplatzhalter 8"/>
          <p:cNvSpPr>
            <a:spLocks noGrp="1"/>
          </p:cNvSpPr>
          <p:nvPr>
            <p:ph type="ftr" sz="quarter" idx="15"/>
          </p:nvPr>
        </p:nvSpPr>
        <p:spPr/>
        <p:txBody>
          <a:bodyPr/>
          <a:lstStyle/>
          <a:p>
            <a:pPr>
              <a:defRPr/>
            </a:pPr>
            <a:r>
              <a:rPr lang="de-DE"/>
              <a:t>Präsentationstitel eintragen: Einfügen &gt; Kopf- und Fußzeile    -    Sprecher    -    TT.MM.JJJJ</a:t>
            </a:r>
          </a:p>
        </p:txBody>
      </p:sp>
      <p:sp>
        <p:nvSpPr>
          <p:cNvPr id="10" name="Textplatzhalter 10"/>
          <p:cNvSpPr>
            <a:spLocks noGrp="1"/>
          </p:cNvSpPr>
          <p:nvPr>
            <p:ph type="body" sz="quarter" idx="13" hasCustomPrompt="1"/>
          </p:nvPr>
        </p:nvSpPr>
        <p:spPr>
          <a:xfrm>
            <a:off x="431801" y="729456"/>
            <a:ext cx="11281833" cy="395288"/>
          </a:xfrm>
        </p:spPr>
        <p:txBody>
          <a:bodyPr tIns="72000">
            <a:noAutofit/>
          </a:bodyPr>
          <a:lstStyle>
            <a:lvl1pPr marL="0" indent="0">
              <a:buNone/>
              <a:defRPr sz="1200" baseline="0"/>
            </a:lvl1pPr>
            <a:lvl2pPr>
              <a:defRPr sz="1000"/>
            </a:lvl2pPr>
            <a:lvl3pPr>
              <a:defRPr sz="1000"/>
            </a:lvl3pPr>
            <a:lvl4pPr>
              <a:defRPr sz="1000"/>
            </a:lvl4pPr>
            <a:lvl5pPr>
              <a:defRPr sz="1000"/>
            </a:lvl5pPr>
          </a:lstStyle>
          <a:p>
            <a:pPr lvl="0"/>
            <a:r>
              <a:rPr lang="de-DE"/>
              <a:t>Aktuellen Agendapunkt mitführen (12pt, Grau)</a:t>
            </a:r>
          </a:p>
        </p:txBody>
      </p:sp>
    </p:spTree>
    <p:extLst>
      <p:ext uri="{BB962C8B-B14F-4D97-AF65-F5344CB8AC3E}">
        <p14:creationId xmlns:p14="http://schemas.microsoft.com/office/powerpoint/2010/main" val="1443962484"/>
      </p:ext>
    </p:extLst>
  </p:cSld>
  <p:clrMapOvr>
    <a:masterClrMapping/>
  </p:clrMapOvr>
  <p:transition>
    <p:fade/>
  </p:transition>
  <p:extLst>
    <p:ext uri="{DCECCB84-F9BA-43D5-87BE-67443E8EF086}">
      <p15:sldGuideLst xmlns:p15="http://schemas.microsoft.com/office/powerpoint/2012/main">
        <p15:guide id="1" orient="horz" pos="935"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L + Visual S">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B544B10-6310-546D-E974-CF8A39E61973}"/>
              </a:ext>
            </a:extLst>
          </p:cNvPr>
          <p:cNvSpPr>
            <a:spLocks noGrp="1"/>
          </p:cNvSpPr>
          <p:nvPr>
            <p:ph sz="quarter" idx="18"/>
          </p:nvPr>
        </p:nvSpPr>
        <p:spPr>
          <a:xfrm>
            <a:off x="431799" y="1484314"/>
            <a:ext cx="8352368" cy="4429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el 6"/>
          <p:cNvSpPr>
            <a:spLocks noGrp="1"/>
          </p:cNvSpPr>
          <p:nvPr>
            <p:ph type="title" hasCustomPrompt="1"/>
          </p:nvPr>
        </p:nvSpPr>
        <p:spPr/>
        <p:txBody>
          <a:bodyPr/>
          <a:lstStyle>
            <a:lvl1pPr algn="l">
              <a:defRPr baseline="0"/>
            </a:lvl1pPr>
          </a:lstStyle>
          <a:p>
            <a:r>
              <a:rPr lang="de-DE"/>
              <a:t>Folientitel hier eintragen (22pt, Blau)</a:t>
            </a:r>
          </a:p>
        </p:txBody>
      </p:sp>
      <p:sp>
        <p:nvSpPr>
          <p:cNvPr id="13" name="Bildplatzhalter 11"/>
          <p:cNvSpPr>
            <a:spLocks noGrp="1"/>
          </p:cNvSpPr>
          <p:nvPr>
            <p:ph type="pic" sz="quarter" idx="15" hasCustomPrompt="1"/>
          </p:nvPr>
        </p:nvSpPr>
        <p:spPr>
          <a:xfrm>
            <a:off x="9215967" y="1484314"/>
            <a:ext cx="2497667" cy="4429125"/>
          </a:xfrm>
        </p:spPr>
        <p:txBody>
          <a:bodyPr>
            <a:normAutofit/>
          </a:bodyPr>
          <a:lstStyle>
            <a:lvl1pPr marL="0" indent="0">
              <a:buNone/>
              <a:defRPr sz="900" i="1" baseline="0"/>
            </a:lvl1pPr>
          </a:lstStyle>
          <a:p>
            <a:r>
              <a:rPr lang="de-DE"/>
              <a:t>Bild in diesen Platzhalter einfügen. Sollten Sie ein anderes Objekt einfügen wollen, löschen Sie diesen Platzhalter, verwenden Sie aber nur den vorgesehenen Platz für Ihr Element</a:t>
            </a:r>
          </a:p>
        </p:txBody>
      </p:sp>
      <p:sp>
        <p:nvSpPr>
          <p:cNvPr id="14" name="Foliennummernplatzhalter 13"/>
          <p:cNvSpPr>
            <a:spLocks noGrp="1"/>
          </p:cNvSpPr>
          <p:nvPr>
            <p:ph type="sldNum" sz="quarter" idx="16"/>
          </p:nvPr>
        </p:nvSpPr>
        <p:spPr/>
        <p:txBody>
          <a:bodyPr/>
          <a:lstStyle/>
          <a:p>
            <a:pPr>
              <a:defRPr/>
            </a:pPr>
            <a:r>
              <a:rPr lang="de-DE"/>
              <a:t>Seite </a:t>
            </a:r>
            <a:fld id="{1D37D159-33F9-4D21-8AD7-84AB070F99DE}" type="slidenum">
              <a:rPr lang="de-DE" smtClean="0"/>
              <a:pPr>
                <a:defRPr/>
              </a:pPr>
              <a:t>‹Nr.›</a:t>
            </a:fld>
            <a:endParaRPr lang="de-DE"/>
          </a:p>
        </p:txBody>
      </p:sp>
      <p:sp>
        <p:nvSpPr>
          <p:cNvPr id="15" name="Fußzeilenplatzhalter 14"/>
          <p:cNvSpPr>
            <a:spLocks noGrp="1"/>
          </p:cNvSpPr>
          <p:nvPr>
            <p:ph type="ftr" sz="quarter" idx="17"/>
          </p:nvPr>
        </p:nvSpPr>
        <p:spPr/>
        <p:txBody>
          <a:bodyPr/>
          <a:lstStyle/>
          <a:p>
            <a:pPr>
              <a:defRPr/>
            </a:pPr>
            <a:r>
              <a:rPr lang="de-DE"/>
              <a:t>Präsentationstitel eintragen: Einfügen &gt; Kopf- und Fußzeile    -    Sprecher    -    TT.MM.JJJJ</a:t>
            </a:r>
          </a:p>
        </p:txBody>
      </p:sp>
      <p:sp>
        <p:nvSpPr>
          <p:cNvPr id="8" name="Textplatzhalter 10"/>
          <p:cNvSpPr>
            <a:spLocks noGrp="1"/>
          </p:cNvSpPr>
          <p:nvPr>
            <p:ph type="body" sz="quarter" idx="13" hasCustomPrompt="1"/>
          </p:nvPr>
        </p:nvSpPr>
        <p:spPr>
          <a:xfrm>
            <a:off x="431801" y="729456"/>
            <a:ext cx="11281833" cy="395288"/>
          </a:xfrm>
        </p:spPr>
        <p:txBody>
          <a:bodyPr tIns="72000">
            <a:noAutofit/>
          </a:bodyPr>
          <a:lstStyle>
            <a:lvl1pPr marL="0" indent="0">
              <a:buNone/>
              <a:defRPr sz="1200" baseline="0"/>
            </a:lvl1pPr>
            <a:lvl2pPr>
              <a:defRPr sz="1000"/>
            </a:lvl2pPr>
            <a:lvl3pPr>
              <a:defRPr sz="1000"/>
            </a:lvl3pPr>
            <a:lvl4pPr>
              <a:defRPr sz="1000"/>
            </a:lvl4pPr>
            <a:lvl5pPr>
              <a:defRPr sz="1000"/>
            </a:lvl5pPr>
          </a:lstStyle>
          <a:p>
            <a:pPr lvl="0"/>
            <a:r>
              <a:rPr lang="de-DE"/>
              <a:t>Aktuellen Agendapunkt mitführen (12pt, Grau)</a:t>
            </a:r>
          </a:p>
        </p:txBody>
      </p:sp>
    </p:spTree>
  </p:cSld>
  <p:clrMapOvr>
    <a:masterClrMapping/>
  </p:clrMapOvr>
  <p:transition>
    <p:fad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M + Visual M">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C3724646-E096-BEF2-11A3-71722CC45DB9}"/>
              </a:ext>
            </a:extLst>
          </p:cNvPr>
          <p:cNvSpPr>
            <a:spLocks noGrp="1"/>
          </p:cNvSpPr>
          <p:nvPr>
            <p:ph sz="quarter" idx="18"/>
          </p:nvPr>
        </p:nvSpPr>
        <p:spPr>
          <a:xfrm>
            <a:off x="431798" y="1484314"/>
            <a:ext cx="5425019" cy="4429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el 6"/>
          <p:cNvSpPr>
            <a:spLocks noGrp="1"/>
          </p:cNvSpPr>
          <p:nvPr>
            <p:ph type="title" hasCustomPrompt="1"/>
          </p:nvPr>
        </p:nvSpPr>
        <p:spPr/>
        <p:txBody>
          <a:bodyPr/>
          <a:lstStyle>
            <a:lvl1pPr algn="l">
              <a:defRPr baseline="0"/>
            </a:lvl1pPr>
          </a:lstStyle>
          <a:p>
            <a:r>
              <a:rPr lang="de-DE"/>
              <a:t>Folientitel hier eintragen (22pt, Blau)</a:t>
            </a:r>
          </a:p>
        </p:txBody>
      </p:sp>
      <p:sp>
        <p:nvSpPr>
          <p:cNvPr id="8" name="Bildplatzhalter 11"/>
          <p:cNvSpPr>
            <a:spLocks noGrp="1"/>
          </p:cNvSpPr>
          <p:nvPr>
            <p:ph type="pic" sz="quarter" idx="15" hasCustomPrompt="1"/>
          </p:nvPr>
        </p:nvSpPr>
        <p:spPr>
          <a:xfrm>
            <a:off x="6288617" y="1484314"/>
            <a:ext cx="5425016" cy="4429125"/>
          </a:xfrm>
        </p:spPr>
        <p:txBody>
          <a:bodyPr>
            <a:normAutofit/>
          </a:bodyPr>
          <a:lstStyle>
            <a:lvl1pPr marL="0" indent="0">
              <a:buNone/>
              <a:defRPr sz="900" i="1" baseline="0"/>
            </a:lvl1pPr>
          </a:lstStyle>
          <a:p>
            <a:r>
              <a:rPr lang="de-DE"/>
              <a:t>Bild in diesen Platzhalter einfügen. Sollten Sie ein anderes Objekt einfügen wollen, löschen Sie diesen Platzhalter, verwenden Sie aber nur den vorgesehenen Platz für Ihr Element</a:t>
            </a:r>
          </a:p>
        </p:txBody>
      </p:sp>
      <p:sp>
        <p:nvSpPr>
          <p:cNvPr id="10" name="Foliennummernplatzhalter 9"/>
          <p:cNvSpPr>
            <a:spLocks noGrp="1"/>
          </p:cNvSpPr>
          <p:nvPr>
            <p:ph type="sldNum" sz="quarter" idx="16"/>
          </p:nvPr>
        </p:nvSpPr>
        <p:spPr/>
        <p:txBody>
          <a:bodyPr/>
          <a:lstStyle/>
          <a:p>
            <a:pPr>
              <a:defRPr/>
            </a:pPr>
            <a:r>
              <a:rPr lang="de-DE"/>
              <a:t>Seite </a:t>
            </a:r>
            <a:fld id="{1D37D159-33F9-4D21-8AD7-84AB070F99DE}" type="slidenum">
              <a:rPr lang="de-DE" smtClean="0"/>
              <a:pPr>
                <a:defRPr/>
              </a:pPr>
              <a:t>‹Nr.›</a:t>
            </a:fld>
            <a:endParaRPr lang="de-DE"/>
          </a:p>
        </p:txBody>
      </p:sp>
      <p:sp>
        <p:nvSpPr>
          <p:cNvPr id="12" name="Fußzeilenplatzhalter 11"/>
          <p:cNvSpPr>
            <a:spLocks noGrp="1"/>
          </p:cNvSpPr>
          <p:nvPr>
            <p:ph type="ftr" sz="quarter" idx="17"/>
          </p:nvPr>
        </p:nvSpPr>
        <p:spPr/>
        <p:txBody>
          <a:bodyPr/>
          <a:lstStyle/>
          <a:p>
            <a:pPr>
              <a:defRPr/>
            </a:pPr>
            <a:r>
              <a:rPr lang="de-DE"/>
              <a:t>Präsentationstitel eintragen: Einfügen &gt; Kopf- und Fußzeile    -    Sprecher    -    TT.MM.JJJJ</a:t>
            </a:r>
          </a:p>
        </p:txBody>
      </p:sp>
      <p:sp>
        <p:nvSpPr>
          <p:cNvPr id="9" name="Textplatzhalter 10"/>
          <p:cNvSpPr>
            <a:spLocks noGrp="1"/>
          </p:cNvSpPr>
          <p:nvPr>
            <p:ph type="body" sz="quarter" idx="13" hasCustomPrompt="1"/>
          </p:nvPr>
        </p:nvSpPr>
        <p:spPr>
          <a:xfrm>
            <a:off x="431801" y="729456"/>
            <a:ext cx="11281833" cy="395288"/>
          </a:xfrm>
        </p:spPr>
        <p:txBody>
          <a:bodyPr tIns="72000">
            <a:noAutofit/>
          </a:bodyPr>
          <a:lstStyle>
            <a:lvl1pPr marL="0" indent="0">
              <a:buNone/>
              <a:defRPr sz="1200" baseline="0"/>
            </a:lvl1pPr>
            <a:lvl2pPr>
              <a:defRPr sz="1000"/>
            </a:lvl2pPr>
            <a:lvl3pPr>
              <a:defRPr sz="1000"/>
            </a:lvl3pPr>
            <a:lvl4pPr>
              <a:defRPr sz="1000"/>
            </a:lvl4pPr>
            <a:lvl5pPr>
              <a:defRPr sz="1000"/>
            </a:lvl5pPr>
          </a:lstStyle>
          <a:p>
            <a:pPr lvl="0"/>
            <a:r>
              <a:rPr lang="de-DE"/>
              <a:t>Aktuellen Agendapunkt mitführen (12pt, Grau)</a:t>
            </a:r>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S + Visual L">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66B25FD-E70D-12EE-DF26-F1C6FE082784}"/>
              </a:ext>
            </a:extLst>
          </p:cNvPr>
          <p:cNvSpPr>
            <a:spLocks noGrp="1"/>
          </p:cNvSpPr>
          <p:nvPr>
            <p:ph sz="quarter" idx="18"/>
          </p:nvPr>
        </p:nvSpPr>
        <p:spPr>
          <a:xfrm>
            <a:off x="431799" y="1484314"/>
            <a:ext cx="2495552" cy="4429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el 6"/>
          <p:cNvSpPr>
            <a:spLocks noGrp="1"/>
          </p:cNvSpPr>
          <p:nvPr>
            <p:ph type="title" hasCustomPrompt="1"/>
          </p:nvPr>
        </p:nvSpPr>
        <p:spPr/>
        <p:txBody>
          <a:bodyPr/>
          <a:lstStyle>
            <a:lvl1pPr algn="l">
              <a:defRPr baseline="0"/>
            </a:lvl1pPr>
          </a:lstStyle>
          <a:p>
            <a:r>
              <a:rPr lang="de-DE"/>
              <a:t>Folientitel hier eintragen (22pt, Blau)</a:t>
            </a:r>
          </a:p>
        </p:txBody>
      </p:sp>
      <p:sp>
        <p:nvSpPr>
          <p:cNvPr id="8" name="Bildplatzhalter 11"/>
          <p:cNvSpPr>
            <a:spLocks noGrp="1"/>
          </p:cNvSpPr>
          <p:nvPr>
            <p:ph type="pic" sz="quarter" idx="15" hasCustomPrompt="1"/>
          </p:nvPr>
        </p:nvSpPr>
        <p:spPr>
          <a:xfrm>
            <a:off x="3359151" y="1484314"/>
            <a:ext cx="8354483" cy="4429125"/>
          </a:xfrm>
        </p:spPr>
        <p:txBody>
          <a:bodyPr>
            <a:normAutofit/>
          </a:bodyPr>
          <a:lstStyle>
            <a:lvl1pPr marL="0" indent="0">
              <a:buNone/>
              <a:defRPr sz="900" i="1" baseline="0"/>
            </a:lvl1pPr>
          </a:lstStyle>
          <a:p>
            <a:r>
              <a:rPr lang="de-DE"/>
              <a:t>Bild in diesen Platzhalter einfügen. Sollten Sie ein anderes Objekt einfügen wollen, löschen Sie diesen Platzhalter, verwenden Sie aber nur den vorgesehenen Platz für Ihr Element</a:t>
            </a:r>
          </a:p>
        </p:txBody>
      </p:sp>
      <p:sp>
        <p:nvSpPr>
          <p:cNvPr id="10" name="Foliennummernplatzhalter 9"/>
          <p:cNvSpPr>
            <a:spLocks noGrp="1"/>
          </p:cNvSpPr>
          <p:nvPr>
            <p:ph type="sldNum" sz="quarter" idx="16"/>
          </p:nvPr>
        </p:nvSpPr>
        <p:spPr/>
        <p:txBody>
          <a:bodyPr/>
          <a:lstStyle/>
          <a:p>
            <a:pPr>
              <a:defRPr/>
            </a:pPr>
            <a:r>
              <a:rPr lang="de-DE"/>
              <a:t>Seite </a:t>
            </a:r>
            <a:fld id="{1D37D159-33F9-4D21-8AD7-84AB070F99DE}" type="slidenum">
              <a:rPr lang="de-DE" smtClean="0"/>
              <a:pPr>
                <a:defRPr/>
              </a:pPr>
              <a:t>‹Nr.›</a:t>
            </a:fld>
            <a:endParaRPr lang="de-DE"/>
          </a:p>
        </p:txBody>
      </p:sp>
      <p:sp>
        <p:nvSpPr>
          <p:cNvPr id="12" name="Fußzeilenplatzhalter 11"/>
          <p:cNvSpPr>
            <a:spLocks noGrp="1"/>
          </p:cNvSpPr>
          <p:nvPr>
            <p:ph type="ftr" sz="quarter" idx="17"/>
          </p:nvPr>
        </p:nvSpPr>
        <p:spPr/>
        <p:txBody>
          <a:bodyPr/>
          <a:lstStyle/>
          <a:p>
            <a:pPr>
              <a:defRPr/>
            </a:pPr>
            <a:r>
              <a:rPr lang="de-DE"/>
              <a:t>Präsentationstitel eintragen: Einfügen &gt; Kopf- und Fußzeile    -    Sprecher    -    TT.MM.JJJJ</a:t>
            </a:r>
          </a:p>
        </p:txBody>
      </p:sp>
      <p:sp>
        <p:nvSpPr>
          <p:cNvPr id="9" name="Textplatzhalter 10"/>
          <p:cNvSpPr>
            <a:spLocks noGrp="1"/>
          </p:cNvSpPr>
          <p:nvPr>
            <p:ph type="body" sz="quarter" idx="13" hasCustomPrompt="1"/>
          </p:nvPr>
        </p:nvSpPr>
        <p:spPr>
          <a:xfrm>
            <a:off x="431801" y="729456"/>
            <a:ext cx="11281833" cy="395288"/>
          </a:xfrm>
        </p:spPr>
        <p:txBody>
          <a:bodyPr tIns="72000">
            <a:noAutofit/>
          </a:bodyPr>
          <a:lstStyle>
            <a:lvl1pPr marL="0" indent="0">
              <a:buNone/>
              <a:defRPr sz="1200" baseline="0"/>
            </a:lvl1pPr>
            <a:lvl2pPr>
              <a:defRPr sz="1000"/>
            </a:lvl2pPr>
            <a:lvl3pPr>
              <a:defRPr sz="1000"/>
            </a:lvl3pPr>
            <a:lvl4pPr>
              <a:defRPr sz="1000"/>
            </a:lvl4pPr>
            <a:lvl5pPr>
              <a:defRPr sz="1000"/>
            </a:lvl5pPr>
          </a:lstStyle>
          <a:p>
            <a:pPr lvl="0"/>
            <a:r>
              <a:rPr lang="de-DE"/>
              <a:t>Aktuellen Agendapunkt mitführen (12pt, Grau)</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2" descr="\\PP-SERVER\PP_Public\Projekte\Fuchs &amp; Consorten\02   Präsentation   VORLAGE\Bilder\waben_unterseiten.png"/>
          <p:cNvPicPr>
            <a:picLocks noChangeAspect="1" noChangeArrowheads="1"/>
          </p:cNvPicPr>
          <p:nvPr/>
        </p:nvPicPr>
        <p:blipFill>
          <a:blip r:embed="rId15" cstate="print"/>
          <a:srcRect/>
          <a:stretch>
            <a:fillRect/>
          </a:stretch>
        </p:blipFill>
        <p:spPr bwMode="auto">
          <a:xfrm>
            <a:off x="1" y="2273300"/>
            <a:ext cx="11580284" cy="4584700"/>
          </a:xfrm>
          <a:prstGeom prst="rect">
            <a:avLst/>
          </a:prstGeom>
          <a:noFill/>
        </p:spPr>
      </p:pic>
      <p:sp>
        <p:nvSpPr>
          <p:cNvPr id="2" name="Titelplatzhalter 1"/>
          <p:cNvSpPr>
            <a:spLocks noGrp="1"/>
          </p:cNvSpPr>
          <p:nvPr>
            <p:ph type="title"/>
          </p:nvPr>
        </p:nvSpPr>
        <p:spPr>
          <a:xfrm>
            <a:off x="431799" y="363434"/>
            <a:ext cx="11275559" cy="338554"/>
          </a:xfrm>
          <a:prstGeom prst="rect">
            <a:avLst/>
          </a:prstGeom>
        </p:spPr>
        <p:txBody>
          <a:bodyPr wrap="square" lIns="0" tIns="0" rIns="0" bIns="0" anchor="b" anchorCtr="0">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de-DE"/>
              <a:t>Titelmasterformat durch Klicken bearbeiten</a:t>
            </a:r>
          </a:p>
        </p:txBody>
      </p:sp>
      <p:sp>
        <p:nvSpPr>
          <p:cNvPr id="3" name="Textplatzhalter 2"/>
          <p:cNvSpPr>
            <a:spLocks noGrp="1"/>
          </p:cNvSpPr>
          <p:nvPr>
            <p:ph type="body" idx="1"/>
          </p:nvPr>
        </p:nvSpPr>
        <p:spPr>
          <a:xfrm>
            <a:off x="431799" y="1124744"/>
            <a:ext cx="11281835" cy="4788695"/>
          </a:xfrm>
          <a:prstGeom prst="rect">
            <a:avLst/>
          </a:prstGeom>
        </p:spPr>
        <p:txBody>
          <a:bodyPr vert="horz" lIns="0" tIns="0" rIns="0" bIns="0" rtlCol="0">
            <a:no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Fußzeilenplatzhalter 4"/>
          <p:cNvSpPr>
            <a:spLocks noGrp="1"/>
          </p:cNvSpPr>
          <p:nvPr>
            <p:ph type="ftr" sz="quarter" idx="3"/>
          </p:nvPr>
        </p:nvSpPr>
        <p:spPr>
          <a:xfrm>
            <a:off x="1045360" y="6364346"/>
            <a:ext cx="7466529" cy="470251"/>
          </a:xfrm>
          <a:prstGeom prst="rect">
            <a:avLst/>
          </a:prstGeom>
        </p:spPr>
        <p:txBody>
          <a:bodyPr vert="horz" wrap="square" lIns="36000" tIns="90000" rIns="216000" bIns="216000" rtlCol="0" anchor="t" anchorCtr="0">
            <a:noAutofit/>
          </a:bodyPr>
          <a:lstStyle>
            <a:lvl1pPr marL="0" algn="l" defTabSz="914400" rtl="0" eaLnBrk="1" latinLnBrk="0" hangingPunct="1">
              <a:lnSpc>
                <a:spcPct val="150000"/>
              </a:lnSpc>
              <a:spcBef>
                <a:spcPct val="20000"/>
              </a:spcBef>
              <a:defRPr kumimoji="0" lang="de-DE" sz="800" b="0" u="none" strike="noStrike" kern="1200" cap="none" spc="0" normalizeH="0" baseline="0" noProof="0" dirty="0" smtClean="0">
                <a:ln>
                  <a:noFill/>
                </a:ln>
                <a:solidFill>
                  <a:schemeClr val="tx1"/>
                </a:solidFill>
                <a:effectLst/>
                <a:uLnTx/>
                <a:uFillTx/>
                <a:latin typeface="Century Gothic" pitchFamily="34" charset="0"/>
                <a:ea typeface="+mn-ea"/>
                <a:cs typeface="+mn-cs"/>
              </a:defRPr>
            </a:lvl1pPr>
          </a:lstStyle>
          <a:p>
            <a:pPr>
              <a:defRPr/>
            </a:pPr>
            <a:r>
              <a:rPr lang="de-DE"/>
              <a:t>Präsentationstitel eintragen: Einfügen &gt; Kopf- und Fußzeile    -    Sprecher    -    TT.MM.JJJJ</a:t>
            </a:r>
          </a:p>
        </p:txBody>
      </p:sp>
      <p:sp>
        <p:nvSpPr>
          <p:cNvPr id="6" name="Foliennummernplatzhalter 5"/>
          <p:cNvSpPr>
            <a:spLocks noGrp="1"/>
          </p:cNvSpPr>
          <p:nvPr>
            <p:ph type="sldNum" sz="quarter" idx="4"/>
          </p:nvPr>
        </p:nvSpPr>
        <p:spPr>
          <a:xfrm>
            <a:off x="0" y="6364346"/>
            <a:ext cx="784020" cy="470251"/>
          </a:xfrm>
          <a:prstGeom prst="rect">
            <a:avLst/>
          </a:prstGeom>
        </p:spPr>
        <p:txBody>
          <a:bodyPr vert="horz" wrap="none" lIns="324000" tIns="90000" rIns="0" bIns="216000" rtlCol="0" anchor="t" anchorCtr="0">
            <a:noAutofit/>
          </a:bodyPr>
          <a:lstStyle>
            <a:lvl1pPr marL="0" algn="l" defTabSz="914400" rtl="0" eaLnBrk="1" latinLnBrk="0" hangingPunct="1">
              <a:lnSpc>
                <a:spcPct val="150000"/>
              </a:lnSpc>
              <a:spcBef>
                <a:spcPct val="20000"/>
              </a:spcBef>
              <a:defRPr kumimoji="0" lang="de-DE" sz="800" b="0" u="none" strike="noStrike" kern="1200" cap="none" spc="0" normalizeH="0" baseline="0" noProof="0" smtClean="0">
                <a:ln>
                  <a:noFill/>
                </a:ln>
                <a:solidFill>
                  <a:schemeClr val="tx1"/>
                </a:solidFill>
                <a:effectLst/>
                <a:uLnTx/>
                <a:uFillTx/>
                <a:latin typeface="Century Gothic" pitchFamily="34" charset="0"/>
                <a:ea typeface="+mn-ea"/>
                <a:cs typeface="+mn-cs"/>
              </a:defRPr>
            </a:lvl1pPr>
          </a:lstStyle>
          <a:p>
            <a:pPr>
              <a:defRPr/>
            </a:pPr>
            <a:r>
              <a:rPr lang="de-DE"/>
              <a:t>Seite </a:t>
            </a:r>
            <a:fld id="{1D37D159-33F9-4D21-8AD7-84AB070F99DE}" type="slidenum">
              <a:rPr lang="de-DE" smtClean="0"/>
              <a:pPr>
                <a:defRPr/>
              </a:pPr>
              <a:t>‹Nr.›</a:t>
            </a:fld>
            <a:endParaRPr lang="de-DE"/>
          </a:p>
        </p:txBody>
      </p:sp>
      <p:pic>
        <p:nvPicPr>
          <p:cNvPr id="9" name="Picture 8" descr="A number with a blue and black text&#10;&#10;Description automatically generated with medium confidence">
            <a:extLst>
              <a:ext uri="{FF2B5EF4-FFF2-40B4-BE49-F238E27FC236}">
                <a16:creationId xmlns:a16="http://schemas.microsoft.com/office/drawing/2014/main" id="{964B89EF-A0A7-8BF2-3BAA-E9477D8FB58F}"/>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9443335" y="6364346"/>
            <a:ext cx="2310055" cy="415225"/>
          </a:xfrm>
          <a:prstGeom prst="rect">
            <a:avLst/>
          </a:prstGeom>
        </p:spPr>
      </p:pic>
    </p:spTree>
  </p:cSld>
  <p:clrMap bg1="lt1" tx1="dk1" bg2="lt2" tx2="dk2" accent1="accent1" accent2="accent2" accent3="accent3" accent4="accent4" accent5="accent5" accent6="accent6" hlink="hlink" folHlink="folHlink"/>
  <p:sldLayoutIdLst>
    <p:sldLayoutId id="2147483668" r:id="rId1"/>
    <p:sldLayoutId id="2147483651" r:id="rId2"/>
    <p:sldLayoutId id="2147483670" r:id="rId3"/>
    <p:sldLayoutId id="2147483671" r:id="rId4"/>
    <p:sldLayoutId id="2147483650" r:id="rId5"/>
    <p:sldLayoutId id="2147483672" r:id="rId6"/>
    <p:sldLayoutId id="2147483652" r:id="rId7"/>
    <p:sldLayoutId id="2147483653" r:id="rId8"/>
    <p:sldLayoutId id="2147483654" r:id="rId9"/>
    <p:sldLayoutId id="2147483655" r:id="rId10"/>
    <p:sldLayoutId id="2147483657" r:id="rId11"/>
    <p:sldLayoutId id="2147483656" r:id="rId12"/>
    <p:sldLayoutId id="2147483673" r:id="rId13"/>
  </p:sldLayoutIdLst>
  <p:hf hdr="0" dt="0"/>
  <p:txStyles>
    <p:titleStyle>
      <a:lvl1pPr algn="ctr" defTabSz="914400" rtl="0" eaLnBrk="1" latinLnBrk="0" hangingPunct="1">
        <a:spcBef>
          <a:spcPct val="0"/>
        </a:spcBef>
        <a:buNone/>
        <a:defRPr kumimoji="0" lang="de-DE" sz="2200" b="0" i="0" u="none" strike="noStrike" kern="1200" cap="none" spc="0" normalizeH="0" baseline="0" noProof="0" dirty="0" smtClean="0">
          <a:ln>
            <a:noFill/>
          </a:ln>
          <a:solidFill>
            <a:schemeClr val="tx2"/>
          </a:solidFill>
          <a:effectLst/>
          <a:uLnTx/>
          <a:uFillTx/>
          <a:latin typeface="Century Gothic" pitchFamily="34" charset="0"/>
          <a:ea typeface="+mj-ea"/>
          <a:cs typeface="+mj-cs"/>
        </a:defRPr>
      </a:lvl1pPr>
    </p:titleStyle>
    <p:bodyStyle>
      <a:lvl1pPr marL="228600" indent="-228600" algn="l" defTabSz="914400" rtl="0" eaLnBrk="1" latinLnBrk="0" hangingPunct="1">
        <a:spcBef>
          <a:spcPts val="400"/>
        </a:spcBef>
        <a:spcAft>
          <a:spcPts val="400"/>
        </a:spcAft>
        <a:buClr>
          <a:srgbClr val="FF0000"/>
        </a:buClr>
        <a:buFont typeface="Century Gothic" panose="020B0502020202020204" pitchFamily="34" charset="0"/>
        <a:buChar char="•"/>
        <a:defRPr sz="1400" kern="1200">
          <a:solidFill>
            <a:schemeClr val="tx1"/>
          </a:solidFill>
          <a:latin typeface="+mn-lt"/>
          <a:ea typeface="+mn-ea"/>
          <a:cs typeface="+mn-cs"/>
        </a:defRPr>
      </a:lvl1pPr>
      <a:lvl2pPr marL="685800" indent="-266700" algn="l" defTabSz="914400" rtl="0" eaLnBrk="1" latinLnBrk="0" hangingPunct="1">
        <a:spcBef>
          <a:spcPts val="400"/>
        </a:spcBef>
        <a:spcAft>
          <a:spcPts val="400"/>
        </a:spcAft>
        <a:buClr>
          <a:srgbClr val="FF0000"/>
        </a:buClr>
        <a:buFont typeface="Wingdings" panose="05000000000000000000" pitchFamily="2" charset="2"/>
        <a:buChar char=""/>
        <a:defRPr sz="1400" kern="1200">
          <a:solidFill>
            <a:schemeClr val="tx1"/>
          </a:solidFill>
          <a:latin typeface="+mn-lt"/>
          <a:ea typeface="+mn-ea"/>
          <a:cs typeface="+mn-cs"/>
        </a:defRPr>
      </a:lvl2pPr>
      <a:lvl3pPr marL="1143000" indent="-228600" algn="l" defTabSz="914400" rtl="0" eaLnBrk="1" latinLnBrk="0" hangingPunct="1">
        <a:spcBef>
          <a:spcPts val="400"/>
        </a:spcBef>
        <a:spcAft>
          <a:spcPts val="400"/>
        </a:spcAft>
        <a:buClr>
          <a:srgbClr val="FF0000"/>
        </a:buClr>
        <a:buFont typeface="Symbol" panose="05050102010706020507" pitchFamily="18" charset="2"/>
        <a:buChar char="-"/>
        <a:defRPr sz="1200" kern="1200">
          <a:solidFill>
            <a:schemeClr val="tx1"/>
          </a:solidFill>
          <a:latin typeface="+mn-lt"/>
          <a:ea typeface="+mn-ea"/>
          <a:cs typeface="+mn-cs"/>
        </a:defRPr>
      </a:lvl3pPr>
      <a:lvl4pPr marL="0" indent="0" algn="l" defTabSz="914400" rtl="0" eaLnBrk="1" latinLnBrk="0" hangingPunct="1">
        <a:spcBef>
          <a:spcPts val="400"/>
        </a:spcBef>
        <a:spcAft>
          <a:spcPts val="400"/>
        </a:spcAft>
        <a:buFont typeface="Arial" pitchFamily="34" charset="0"/>
        <a:buNone/>
        <a:defRPr sz="1200" kern="1200">
          <a:solidFill>
            <a:schemeClr val="tx1"/>
          </a:solidFill>
          <a:latin typeface="+mn-lt"/>
          <a:ea typeface="+mn-ea"/>
          <a:cs typeface="+mn-cs"/>
        </a:defRPr>
      </a:lvl4pPr>
      <a:lvl5pPr marL="0" indent="0" algn="l" defTabSz="914400" rtl="0" eaLnBrk="1" latinLnBrk="0" hangingPunct="1">
        <a:spcBef>
          <a:spcPts val="400"/>
        </a:spcBef>
        <a:spcAft>
          <a:spcPts val="400"/>
        </a:spcAft>
        <a:buFont typeface="Arial" pitchFamily="34" charset="0"/>
        <a:buNone/>
        <a:defRPr sz="1200" b="1" kern="1200">
          <a:solidFill>
            <a:schemeClr val="tx1"/>
          </a:solidFill>
          <a:latin typeface="+mn-lt"/>
          <a:ea typeface="+mn-ea"/>
          <a:cs typeface="+mn-cs"/>
        </a:defRPr>
      </a:lvl5pPr>
      <a:lvl6pPr marL="0" indent="0" algn="l" defTabSz="914400" rtl="0" eaLnBrk="1" latinLnBrk="0" hangingPunct="1">
        <a:spcBef>
          <a:spcPts val="400"/>
        </a:spcBef>
        <a:spcAft>
          <a:spcPts val="400"/>
        </a:spcAft>
        <a:buFont typeface="Arial" pitchFamily="34" charset="0"/>
        <a:buNone/>
        <a:defRPr sz="1400" b="1" kern="1200">
          <a:solidFill>
            <a:schemeClr val="tx2"/>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707" userDrawn="1">
          <p15:clr>
            <a:srgbClr val="F26B43"/>
          </p15:clr>
        </p15:guide>
        <p15:guide id="2" pos="269" userDrawn="1">
          <p15:clr>
            <a:srgbClr val="F26B43"/>
          </p15:clr>
        </p15:guide>
        <p15:guide id="3" pos="7378" userDrawn="1">
          <p15:clr>
            <a:srgbClr val="F26B43"/>
          </p15:clr>
        </p15:guide>
        <p15:guide id="4" orient="horz" pos="3726"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7.sv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1797C1EF-B503-5F87-4487-FED5D8E43B2B}"/>
              </a:ext>
            </a:extLst>
          </p:cNvPr>
          <p:cNvSpPr>
            <a:spLocks noGrp="1"/>
          </p:cNvSpPr>
          <p:nvPr>
            <p:ph type="title"/>
          </p:nvPr>
        </p:nvSpPr>
        <p:spPr/>
        <p:txBody>
          <a:bodyPr/>
          <a:lstStyle/>
          <a:p>
            <a:r>
              <a:rPr lang="de-DE" dirty="0">
                <a:latin typeface="Century Gothic"/>
              </a:rPr>
              <a:t>SOP Template</a:t>
            </a:r>
            <a:endParaRPr lang="de-DE" dirty="0"/>
          </a:p>
        </p:txBody>
      </p:sp>
      <p:sp>
        <p:nvSpPr>
          <p:cNvPr id="7" name="Textplatzhalter 6">
            <a:extLst>
              <a:ext uri="{FF2B5EF4-FFF2-40B4-BE49-F238E27FC236}">
                <a16:creationId xmlns:a16="http://schemas.microsoft.com/office/drawing/2014/main" id="{A453ED82-CF96-8899-DF0B-E795BFDBA78A}"/>
              </a:ext>
            </a:extLst>
          </p:cNvPr>
          <p:cNvSpPr>
            <a:spLocks noGrp="1"/>
          </p:cNvSpPr>
          <p:nvPr>
            <p:ph type="body" sz="quarter" idx="13"/>
          </p:nvPr>
        </p:nvSpPr>
        <p:spPr>
          <a:xfrm>
            <a:off x="407021" y="704676"/>
            <a:ext cx="11294223" cy="692653"/>
          </a:xfrm>
        </p:spPr>
        <p:txBody>
          <a:bodyPr vert="horz" lIns="0" tIns="72000" rIns="0" bIns="0" rtlCol="0" anchor="t">
            <a:noAutofit/>
          </a:bodyPr>
          <a:lstStyle/>
          <a:p>
            <a:r>
              <a:rPr lang="de-DE" dirty="0">
                <a:solidFill>
                  <a:srgbClr val="797979"/>
                </a:solidFill>
                <a:latin typeface="Century Gothic"/>
                <a:cs typeface="Arial"/>
              </a:rPr>
              <a:t>Eine Standard Operating </a:t>
            </a:r>
            <a:r>
              <a:rPr lang="de-DE" dirty="0" err="1">
                <a:solidFill>
                  <a:srgbClr val="797979"/>
                </a:solidFill>
                <a:latin typeface="Century Gothic"/>
                <a:cs typeface="Arial"/>
              </a:rPr>
              <a:t>Procedure</a:t>
            </a:r>
            <a:r>
              <a:rPr lang="de-DE" dirty="0">
                <a:solidFill>
                  <a:srgbClr val="797979"/>
                </a:solidFill>
                <a:latin typeface="Century Gothic"/>
                <a:cs typeface="Arial"/>
              </a:rPr>
              <a:t> (SOP) ist eine Reihe schriftlicher Anweisungen, die eine Routinetätigkeit dokumentieren, die von den Mitgliedern einer Organisation zu befolgen ist. Standardarbeitsanweisungen sind wesentliche Bestandteile von qualitativ hochwertigen Systemen. Fundierte und gut geschriebene SOPs sollten die Kontinuität erhöhen und menschliche Fehler reduzieren. </a:t>
            </a:r>
          </a:p>
        </p:txBody>
      </p:sp>
      <p:graphicFrame>
        <p:nvGraphicFramePr>
          <p:cNvPr id="2" name="Tabelle 1">
            <a:extLst>
              <a:ext uri="{FF2B5EF4-FFF2-40B4-BE49-F238E27FC236}">
                <a16:creationId xmlns:a16="http://schemas.microsoft.com/office/drawing/2014/main" id="{0E4C5498-3F26-9961-22C2-0EC74D1349D6}"/>
              </a:ext>
            </a:extLst>
          </p:cNvPr>
          <p:cNvGraphicFramePr>
            <a:graphicFrameLocks noGrp="1"/>
          </p:cNvGraphicFramePr>
          <p:nvPr>
            <p:extLst>
              <p:ext uri="{D42A27DB-BD31-4B8C-83A1-F6EECF244321}">
                <p14:modId xmlns:p14="http://schemas.microsoft.com/office/powerpoint/2010/main" val="36755405"/>
              </p:ext>
            </p:extLst>
          </p:nvPr>
        </p:nvGraphicFramePr>
        <p:xfrm>
          <a:off x="431924" y="1391449"/>
          <a:ext cx="11204277" cy="644058"/>
        </p:xfrm>
        <a:graphic>
          <a:graphicData uri="http://schemas.openxmlformats.org/drawingml/2006/table">
            <a:tbl>
              <a:tblPr firstRow="1" bandRow="1">
                <a:tableStyleId>{5940675A-B579-460E-94D1-54222C63F5DA}</a:tableStyleId>
              </a:tblPr>
              <a:tblGrid>
                <a:gridCol w="3734759">
                  <a:extLst>
                    <a:ext uri="{9D8B030D-6E8A-4147-A177-3AD203B41FA5}">
                      <a16:colId xmlns:a16="http://schemas.microsoft.com/office/drawing/2014/main" val="1156994290"/>
                    </a:ext>
                  </a:extLst>
                </a:gridCol>
                <a:gridCol w="3734759">
                  <a:extLst>
                    <a:ext uri="{9D8B030D-6E8A-4147-A177-3AD203B41FA5}">
                      <a16:colId xmlns:a16="http://schemas.microsoft.com/office/drawing/2014/main" val="2207497765"/>
                    </a:ext>
                  </a:extLst>
                </a:gridCol>
                <a:gridCol w="3734759">
                  <a:extLst>
                    <a:ext uri="{9D8B030D-6E8A-4147-A177-3AD203B41FA5}">
                      <a16:colId xmlns:a16="http://schemas.microsoft.com/office/drawing/2014/main" val="1272208256"/>
                    </a:ext>
                  </a:extLst>
                </a:gridCol>
              </a:tblGrid>
              <a:tr h="322029">
                <a:tc>
                  <a:txBody>
                    <a:bodyPr/>
                    <a:lstStyle/>
                    <a:p>
                      <a:r>
                        <a:rPr lang="de-DE" sz="1200" b="1" dirty="0"/>
                        <a:t>SOP:</a:t>
                      </a:r>
                    </a:p>
                  </a:txBody>
                  <a:tcPr anchor="ctr"/>
                </a:tc>
                <a:tc>
                  <a:txBody>
                    <a:bodyPr/>
                    <a:lstStyle/>
                    <a:p>
                      <a:pPr algn="l"/>
                      <a:r>
                        <a:rPr lang="de-DE" sz="1200" b="1" dirty="0"/>
                        <a:t>Team:</a:t>
                      </a:r>
                    </a:p>
                  </a:txBody>
                  <a:tcPr anchor="ctr"/>
                </a:tc>
                <a:tc>
                  <a:txBody>
                    <a:bodyPr/>
                    <a:lstStyle/>
                    <a:p>
                      <a:pPr algn="l"/>
                      <a:r>
                        <a:rPr lang="de-DE" sz="1200" b="1" dirty="0"/>
                        <a:t>Legende:   </a:t>
                      </a:r>
                      <a:r>
                        <a:rPr lang="de-DE" sz="1200" b="0" i="0" u="none" strike="noStrike" noProof="0" dirty="0">
                          <a:solidFill>
                            <a:srgbClr val="797979"/>
                          </a:solidFill>
                          <a:latin typeface="Century Gothic"/>
                        </a:rPr>
                        <a:t>Warnung</a:t>
                      </a:r>
                      <a:endParaRPr lang="de-DE" sz="1200" b="1" dirty="0"/>
                    </a:p>
                  </a:txBody>
                  <a:tcPr anchor="ctr">
                    <a:lnB w="0">
                      <a:noFill/>
                    </a:lnB>
                  </a:tcPr>
                </a:tc>
                <a:extLst>
                  <a:ext uri="{0D108BD9-81ED-4DB2-BD59-A6C34878D82A}">
                    <a16:rowId xmlns:a16="http://schemas.microsoft.com/office/drawing/2014/main" val="3195110486"/>
                  </a:ext>
                </a:extLst>
              </a:tr>
              <a:tr h="322029">
                <a:tc>
                  <a:txBody>
                    <a:bodyPr/>
                    <a:lstStyle/>
                    <a:p>
                      <a:r>
                        <a:rPr lang="de-DE" sz="1200" b="1" dirty="0"/>
                        <a:t>Letzte Aktualisierung:</a:t>
                      </a:r>
                    </a:p>
                  </a:txBody>
                  <a:tcPr anchor="ctr"/>
                </a:tc>
                <a:tc>
                  <a:txBody>
                    <a:bodyPr/>
                    <a:lstStyle/>
                    <a:p>
                      <a:r>
                        <a:rPr lang="de-DE" sz="1200" b="1" dirty="0"/>
                        <a:t>Autor:</a:t>
                      </a:r>
                    </a:p>
                  </a:txBody>
                  <a:tcPr anchor="ctr"/>
                </a:tc>
                <a:tc>
                  <a:txBody>
                    <a:bodyPr/>
                    <a:lstStyle/>
                    <a:p>
                      <a:r>
                        <a:rPr lang="de-DE" sz="1200" dirty="0"/>
                        <a:t>                    Tipp/Idee</a:t>
                      </a:r>
                    </a:p>
                  </a:txBody>
                  <a:tcPr>
                    <a:lnT w="0">
                      <a:noFill/>
                    </a:lnT>
                    <a:lnB w="12700" cmpd="sng">
                      <a:solidFill>
                        <a:schemeClr val="tx1"/>
                      </a:solidFill>
                    </a:lnB>
                  </a:tcPr>
                </a:tc>
                <a:extLst>
                  <a:ext uri="{0D108BD9-81ED-4DB2-BD59-A6C34878D82A}">
                    <a16:rowId xmlns:a16="http://schemas.microsoft.com/office/drawing/2014/main" val="4286004798"/>
                  </a:ext>
                </a:extLst>
              </a:tr>
            </a:tbl>
          </a:graphicData>
        </a:graphic>
      </p:graphicFrame>
      <p:pic>
        <p:nvPicPr>
          <p:cNvPr id="4" name="Grafik 3" descr="Warnung mit einfarbiger Füllung">
            <a:extLst>
              <a:ext uri="{FF2B5EF4-FFF2-40B4-BE49-F238E27FC236}">
                <a16:creationId xmlns:a16="http://schemas.microsoft.com/office/drawing/2014/main" id="{D43F160C-01EB-1556-394E-9733E30A688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690410" y="1392045"/>
            <a:ext cx="270109" cy="282499"/>
          </a:xfrm>
          <a:prstGeom prst="rect">
            <a:avLst/>
          </a:prstGeom>
        </p:spPr>
      </p:pic>
      <p:pic>
        <p:nvPicPr>
          <p:cNvPr id="8" name="Grafik 7" descr="Glühbirne und Zahnrad mit einfarbiger Füllung">
            <a:extLst>
              <a:ext uri="{FF2B5EF4-FFF2-40B4-BE49-F238E27FC236}">
                <a16:creationId xmlns:a16="http://schemas.microsoft.com/office/drawing/2014/main" id="{0BF2BCAE-F9B2-4B0E-EDF5-A1F47C16A90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678019" y="1689409"/>
            <a:ext cx="301085" cy="319670"/>
          </a:xfrm>
          <a:prstGeom prst="rect">
            <a:avLst/>
          </a:prstGeom>
        </p:spPr>
      </p:pic>
      <p:graphicFrame>
        <p:nvGraphicFramePr>
          <p:cNvPr id="28" name="Tabelle 27">
            <a:extLst>
              <a:ext uri="{FF2B5EF4-FFF2-40B4-BE49-F238E27FC236}">
                <a16:creationId xmlns:a16="http://schemas.microsoft.com/office/drawing/2014/main" id="{82CC4E9C-37A8-80F4-07C4-0D91667BD20C}"/>
              </a:ext>
            </a:extLst>
          </p:cNvPr>
          <p:cNvGraphicFramePr>
            <a:graphicFrameLocks noGrp="1"/>
          </p:cNvGraphicFramePr>
          <p:nvPr>
            <p:extLst>
              <p:ext uri="{D42A27DB-BD31-4B8C-83A1-F6EECF244321}">
                <p14:modId xmlns:p14="http://schemas.microsoft.com/office/powerpoint/2010/main" val="426321031"/>
              </p:ext>
            </p:extLst>
          </p:nvPr>
        </p:nvGraphicFramePr>
        <p:xfrm>
          <a:off x="450509" y="2085303"/>
          <a:ext cx="11204277" cy="4287095"/>
        </p:xfrm>
        <a:graphic>
          <a:graphicData uri="http://schemas.openxmlformats.org/drawingml/2006/table">
            <a:tbl>
              <a:tblPr firstRow="1" bandRow="1">
                <a:tableStyleId>{69012ECD-51FC-41F1-AA8D-1B2483CD663E}</a:tableStyleId>
              </a:tblPr>
              <a:tblGrid>
                <a:gridCol w="3734759">
                  <a:extLst>
                    <a:ext uri="{9D8B030D-6E8A-4147-A177-3AD203B41FA5}">
                      <a16:colId xmlns:a16="http://schemas.microsoft.com/office/drawing/2014/main" val="710756545"/>
                    </a:ext>
                  </a:extLst>
                </a:gridCol>
                <a:gridCol w="3734759">
                  <a:extLst>
                    <a:ext uri="{9D8B030D-6E8A-4147-A177-3AD203B41FA5}">
                      <a16:colId xmlns:a16="http://schemas.microsoft.com/office/drawing/2014/main" val="1134690389"/>
                    </a:ext>
                  </a:extLst>
                </a:gridCol>
                <a:gridCol w="3734759">
                  <a:extLst>
                    <a:ext uri="{9D8B030D-6E8A-4147-A177-3AD203B41FA5}">
                      <a16:colId xmlns:a16="http://schemas.microsoft.com/office/drawing/2014/main" val="1820063425"/>
                    </a:ext>
                  </a:extLst>
                </a:gridCol>
              </a:tblGrid>
              <a:tr h="372791">
                <a:tc>
                  <a:txBody>
                    <a:bodyPr/>
                    <a:lstStyle/>
                    <a:p>
                      <a:r>
                        <a:rPr lang="de-DE" sz="1200" dirty="0"/>
                        <a:t>Prozessschritte</a:t>
                      </a:r>
                    </a:p>
                  </a:txBody>
                  <a:tcPr anchor="ctr"/>
                </a:tc>
                <a:tc>
                  <a:txBody>
                    <a:bodyPr/>
                    <a:lstStyle/>
                    <a:p>
                      <a:r>
                        <a:rPr lang="de-DE" sz="1200" dirty="0"/>
                        <a:t>Hauptaktivitäten</a:t>
                      </a:r>
                    </a:p>
                  </a:txBody>
                  <a:tcPr anchor="ctr"/>
                </a:tc>
                <a:tc>
                  <a:txBody>
                    <a:bodyPr/>
                    <a:lstStyle/>
                    <a:p>
                      <a:r>
                        <a:rPr lang="de-DE" sz="1200" dirty="0"/>
                        <a:t>Best Practice</a:t>
                      </a:r>
                    </a:p>
                  </a:txBody>
                  <a:tcPr anchor="ctr"/>
                </a:tc>
                <a:extLst>
                  <a:ext uri="{0D108BD9-81ED-4DB2-BD59-A6C34878D82A}">
                    <a16:rowId xmlns:a16="http://schemas.microsoft.com/office/drawing/2014/main" val="1148901357"/>
                  </a:ext>
                </a:extLst>
              </a:tr>
              <a:tr h="652384">
                <a:tc>
                  <a:txBody>
                    <a:bodyPr/>
                    <a:lstStyle/>
                    <a:p>
                      <a:endParaRPr lang="de-DE" dirty="0"/>
                    </a:p>
                  </a:txBody>
                  <a:tcPr>
                    <a:lnR w="12700">
                      <a:solidFill>
                        <a:schemeClr val="tx1"/>
                      </a:solidFill>
                    </a:lnR>
                    <a:lnB w="12700">
                      <a:solidFill>
                        <a:schemeClr val="tx1"/>
                      </a:solidFill>
                    </a:lnB>
                  </a:tcPr>
                </a:tc>
                <a:tc>
                  <a:txBody>
                    <a:bodyPr/>
                    <a:lstStyle/>
                    <a:p>
                      <a:endParaRPr lang="de-DE"/>
                    </a:p>
                  </a:txBody>
                  <a:tcPr>
                    <a:lnL w="12700">
                      <a:solidFill>
                        <a:schemeClr val="tx1"/>
                      </a:solidFill>
                    </a:lnL>
                    <a:lnR w="12700">
                      <a:solidFill>
                        <a:schemeClr val="tx1"/>
                      </a:solidFill>
                    </a:lnR>
                    <a:lnB w="12700">
                      <a:solidFill>
                        <a:schemeClr val="tx1"/>
                      </a:solidFill>
                    </a:lnB>
                  </a:tcPr>
                </a:tc>
                <a:tc>
                  <a:txBody>
                    <a:bodyPr/>
                    <a:lstStyle/>
                    <a:p>
                      <a:endParaRPr lang="de-DE" dirty="0"/>
                    </a:p>
                  </a:txBody>
                  <a:tcPr>
                    <a:lnL w="12700">
                      <a:solidFill>
                        <a:schemeClr val="tx1"/>
                      </a:solidFill>
                    </a:lnL>
                    <a:lnB w="12700">
                      <a:solidFill>
                        <a:schemeClr val="tx1"/>
                      </a:solidFill>
                    </a:lnB>
                  </a:tcPr>
                </a:tc>
                <a:extLst>
                  <a:ext uri="{0D108BD9-81ED-4DB2-BD59-A6C34878D82A}">
                    <a16:rowId xmlns:a16="http://schemas.microsoft.com/office/drawing/2014/main" val="3739164423"/>
                  </a:ext>
                </a:extLst>
              </a:tr>
              <a:tr h="652384">
                <a:tc>
                  <a:txBody>
                    <a:bodyPr/>
                    <a:lstStyle/>
                    <a:p>
                      <a:endParaRPr lang="de-DE" dirty="0"/>
                    </a:p>
                  </a:txBody>
                  <a:tcPr>
                    <a:lnR w="12700">
                      <a:solidFill>
                        <a:schemeClr val="tx1"/>
                      </a:solidFill>
                    </a:lnR>
                    <a:lnT w="12700">
                      <a:solidFill>
                        <a:schemeClr val="tx1"/>
                      </a:solidFill>
                    </a:lnT>
                    <a:lnB w="12700">
                      <a:solidFill>
                        <a:schemeClr val="tx1"/>
                      </a:solidFill>
                    </a:lnB>
                  </a:tcPr>
                </a:tc>
                <a:tc>
                  <a:txBody>
                    <a:bodyPr/>
                    <a:lstStyle/>
                    <a:p>
                      <a:endParaRPr lang="de-DE"/>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endParaRPr lang="de-DE"/>
                    </a:p>
                  </a:txBody>
                  <a:tcPr>
                    <a:lnL w="12700">
                      <a:solidFill>
                        <a:schemeClr val="tx1"/>
                      </a:solidFill>
                    </a:lnL>
                    <a:lnT w="12700">
                      <a:solidFill>
                        <a:schemeClr val="tx1"/>
                      </a:solidFill>
                    </a:lnT>
                    <a:lnB w="12700">
                      <a:solidFill>
                        <a:schemeClr val="tx1"/>
                      </a:solidFill>
                    </a:lnB>
                  </a:tcPr>
                </a:tc>
                <a:extLst>
                  <a:ext uri="{0D108BD9-81ED-4DB2-BD59-A6C34878D82A}">
                    <a16:rowId xmlns:a16="http://schemas.microsoft.com/office/drawing/2014/main" val="3427129153"/>
                  </a:ext>
                </a:extLst>
              </a:tr>
              <a:tr h="652384">
                <a:tc>
                  <a:txBody>
                    <a:bodyPr/>
                    <a:lstStyle/>
                    <a:p>
                      <a:endParaRPr lang="de-DE"/>
                    </a:p>
                  </a:txBody>
                  <a:tcPr>
                    <a:lnR w="12700">
                      <a:solidFill>
                        <a:schemeClr val="tx1"/>
                      </a:solidFill>
                    </a:lnR>
                    <a:lnT w="12700">
                      <a:solidFill>
                        <a:schemeClr val="tx1"/>
                      </a:solidFill>
                    </a:lnT>
                    <a:lnB w="12700">
                      <a:solidFill>
                        <a:schemeClr val="tx1"/>
                      </a:solidFill>
                    </a:lnB>
                  </a:tcPr>
                </a:tc>
                <a:tc>
                  <a:txBody>
                    <a:bodyPr/>
                    <a:lstStyle/>
                    <a:p>
                      <a:endParaRPr lang="de-DE"/>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endParaRPr lang="de-DE"/>
                    </a:p>
                  </a:txBody>
                  <a:tcPr>
                    <a:lnL w="12700">
                      <a:solidFill>
                        <a:schemeClr val="tx1"/>
                      </a:solidFill>
                    </a:lnL>
                    <a:lnT w="12700">
                      <a:solidFill>
                        <a:schemeClr val="tx1"/>
                      </a:solidFill>
                    </a:lnT>
                    <a:lnB w="12700">
                      <a:solidFill>
                        <a:schemeClr val="tx1"/>
                      </a:solidFill>
                    </a:lnB>
                  </a:tcPr>
                </a:tc>
                <a:extLst>
                  <a:ext uri="{0D108BD9-81ED-4DB2-BD59-A6C34878D82A}">
                    <a16:rowId xmlns:a16="http://schemas.microsoft.com/office/drawing/2014/main" val="3669663911"/>
                  </a:ext>
                </a:extLst>
              </a:tr>
              <a:tr h="652384">
                <a:tc>
                  <a:txBody>
                    <a:bodyPr/>
                    <a:lstStyle/>
                    <a:p>
                      <a:endParaRPr lang="de-DE"/>
                    </a:p>
                  </a:txBody>
                  <a:tcPr>
                    <a:lnR w="12700">
                      <a:solidFill>
                        <a:schemeClr val="tx1"/>
                      </a:solidFill>
                    </a:lnR>
                    <a:lnT w="12700">
                      <a:solidFill>
                        <a:schemeClr val="tx1"/>
                      </a:solidFill>
                    </a:lnT>
                    <a:lnB w="12700">
                      <a:solidFill>
                        <a:schemeClr val="tx1"/>
                      </a:solidFill>
                    </a:lnB>
                  </a:tcPr>
                </a:tc>
                <a:tc>
                  <a:txBody>
                    <a:bodyPr/>
                    <a:lstStyle/>
                    <a:p>
                      <a:endParaRPr lang="de-DE"/>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endParaRPr lang="de-DE"/>
                    </a:p>
                  </a:txBody>
                  <a:tcPr>
                    <a:lnL w="12700">
                      <a:solidFill>
                        <a:schemeClr val="tx1"/>
                      </a:solidFill>
                    </a:lnL>
                    <a:lnT w="12700">
                      <a:solidFill>
                        <a:schemeClr val="tx1"/>
                      </a:solidFill>
                    </a:lnT>
                    <a:lnB w="12700">
                      <a:solidFill>
                        <a:schemeClr val="tx1"/>
                      </a:solidFill>
                    </a:lnB>
                  </a:tcPr>
                </a:tc>
                <a:extLst>
                  <a:ext uri="{0D108BD9-81ED-4DB2-BD59-A6C34878D82A}">
                    <a16:rowId xmlns:a16="http://schemas.microsoft.com/office/drawing/2014/main" val="3831029873"/>
                  </a:ext>
                </a:extLst>
              </a:tr>
              <a:tr h="652384">
                <a:tc>
                  <a:txBody>
                    <a:bodyPr/>
                    <a:lstStyle/>
                    <a:p>
                      <a:endParaRPr lang="de-DE"/>
                    </a:p>
                  </a:txBody>
                  <a:tcPr>
                    <a:lnR w="12700">
                      <a:solidFill>
                        <a:schemeClr val="tx1"/>
                      </a:solidFill>
                    </a:lnR>
                    <a:lnT w="12700">
                      <a:solidFill>
                        <a:schemeClr val="tx1"/>
                      </a:solidFill>
                    </a:lnT>
                    <a:lnB w="12700">
                      <a:solidFill>
                        <a:schemeClr val="tx1"/>
                      </a:solidFill>
                    </a:lnB>
                  </a:tcPr>
                </a:tc>
                <a:tc>
                  <a:txBody>
                    <a:bodyPr/>
                    <a:lstStyle/>
                    <a:p>
                      <a:endParaRPr lang="de-DE"/>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endParaRPr lang="de-DE"/>
                    </a:p>
                  </a:txBody>
                  <a:tcPr>
                    <a:lnL w="12700">
                      <a:solidFill>
                        <a:schemeClr val="tx1"/>
                      </a:solidFill>
                    </a:lnL>
                    <a:lnT w="12700">
                      <a:solidFill>
                        <a:schemeClr val="tx1"/>
                      </a:solidFill>
                    </a:lnT>
                    <a:lnB w="12700">
                      <a:solidFill>
                        <a:schemeClr val="tx1"/>
                      </a:solidFill>
                    </a:lnB>
                  </a:tcPr>
                </a:tc>
                <a:extLst>
                  <a:ext uri="{0D108BD9-81ED-4DB2-BD59-A6C34878D82A}">
                    <a16:rowId xmlns:a16="http://schemas.microsoft.com/office/drawing/2014/main" val="2189918854"/>
                  </a:ext>
                </a:extLst>
              </a:tr>
              <a:tr h="652384">
                <a:tc>
                  <a:txBody>
                    <a:bodyPr/>
                    <a:lstStyle/>
                    <a:p>
                      <a:pPr lvl="0">
                        <a:buNone/>
                      </a:pPr>
                      <a:endParaRPr lang="de-DE" dirty="0"/>
                    </a:p>
                  </a:txBody>
                  <a:tcPr>
                    <a:lnR w="12700">
                      <a:solidFill>
                        <a:schemeClr val="tx1"/>
                      </a:solidFill>
                    </a:lnR>
                    <a:lnT w="12700">
                      <a:solidFill>
                        <a:schemeClr val="tx1"/>
                      </a:solidFill>
                    </a:lnT>
                  </a:tcPr>
                </a:tc>
                <a:tc>
                  <a:txBody>
                    <a:bodyPr/>
                    <a:lstStyle/>
                    <a:p>
                      <a:pPr lvl="0">
                        <a:buNone/>
                      </a:pPr>
                      <a:endParaRPr lang="de-DE" dirty="0"/>
                    </a:p>
                  </a:txBody>
                  <a:tcPr>
                    <a:lnL w="12700">
                      <a:solidFill>
                        <a:schemeClr val="tx1"/>
                      </a:solidFill>
                    </a:lnL>
                    <a:lnR w="12700">
                      <a:solidFill>
                        <a:schemeClr val="tx1"/>
                      </a:solidFill>
                    </a:lnR>
                    <a:lnT w="12700">
                      <a:solidFill>
                        <a:schemeClr val="tx1"/>
                      </a:solidFill>
                    </a:lnT>
                  </a:tcPr>
                </a:tc>
                <a:tc>
                  <a:txBody>
                    <a:bodyPr/>
                    <a:lstStyle/>
                    <a:p>
                      <a:pPr lvl="0">
                        <a:buNone/>
                      </a:pPr>
                      <a:endParaRPr lang="de-DE" dirty="0"/>
                    </a:p>
                  </a:txBody>
                  <a:tcPr>
                    <a:lnL w="12700">
                      <a:solidFill>
                        <a:schemeClr val="tx1"/>
                      </a:solidFill>
                    </a:lnL>
                    <a:lnT w="12700">
                      <a:solidFill>
                        <a:schemeClr val="tx1"/>
                      </a:solidFill>
                    </a:lnT>
                  </a:tcPr>
                </a:tc>
                <a:extLst>
                  <a:ext uri="{0D108BD9-81ED-4DB2-BD59-A6C34878D82A}">
                    <a16:rowId xmlns:a16="http://schemas.microsoft.com/office/drawing/2014/main" val="461902367"/>
                  </a:ext>
                </a:extLst>
              </a:tr>
            </a:tbl>
          </a:graphicData>
        </a:graphic>
      </p:graphicFrame>
      <p:sp>
        <p:nvSpPr>
          <p:cNvPr id="30" name="Freeform 118">
            <a:extLst>
              <a:ext uri="{FF2B5EF4-FFF2-40B4-BE49-F238E27FC236}">
                <a16:creationId xmlns:a16="http://schemas.microsoft.com/office/drawing/2014/main" id="{34876521-6D2E-4870-B775-D69FA589EDEF}"/>
              </a:ext>
            </a:extLst>
          </p:cNvPr>
          <p:cNvSpPr>
            <a:spLocks/>
          </p:cNvSpPr>
          <p:nvPr/>
        </p:nvSpPr>
        <p:spPr bwMode="gray">
          <a:xfrm>
            <a:off x="600471" y="2520796"/>
            <a:ext cx="2263170" cy="456582"/>
          </a:xfrm>
          <a:custGeom>
            <a:avLst/>
            <a:gdLst>
              <a:gd name="T0" fmla="*/ 0 w 1024"/>
              <a:gd name="T1" fmla="*/ 0 h 269"/>
              <a:gd name="T2" fmla="*/ 1024 w 1024"/>
              <a:gd name="T3" fmla="*/ 0 h 269"/>
              <a:gd name="T4" fmla="*/ 1024 w 1024"/>
              <a:gd name="T5" fmla="*/ 142 h 269"/>
              <a:gd name="T6" fmla="*/ 639 w 1024"/>
              <a:gd name="T7" fmla="*/ 142 h 269"/>
              <a:gd name="T8" fmla="*/ 639 w 1024"/>
              <a:gd name="T9" fmla="*/ 195 h 269"/>
              <a:gd name="T10" fmla="*/ 718 w 1024"/>
              <a:gd name="T11" fmla="*/ 195 h 269"/>
              <a:gd name="T12" fmla="*/ 512 w 1024"/>
              <a:gd name="T13" fmla="*/ 269 h 269"/>
              <a:gd name="T14" fmla="*/ 306 w 1024"/>
              <a:gd name="T15" fmla="*/ 195 h 269"/>
              <a:gd name="T16" fmla="*/ 384 w 1024"/>
              <a:gd name="T17" fmla="*/ 195 h 269"/>
              <a:gd name="T18" fmla="*/ 384 w 1024"/>
              <a:gd name="T19" fmla="*/ 142 h 269"/>
              <a:gd name="T20" fmla="*/ 0 w 1024"/>
              <a:gd name="T21" fmla="*/ 142 h 269"/>
              <a:gd name="T22" fmla="*/ 0 w 1024"/>
              <a:gd name="T23" fmla="*/ 0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24" h="269">
                <a:moveTo>
                  <a:pt x="0" y="0"/>
                </a:moveTo>
                <a:lnTo>
                  <a:pt x="1024" y="0"/>
                </a:lnTo>
                <a:lnTo>
                  <a:pt x="1024" y="142"/>
                </a:lnTo>
                <a:lnTo>
                  <a:pt x="639" y="142"/>
                </a:lnTo>
                <a:lnTo>
                  <a:pt x="639" y="195"/>
                </a:lnTo>
                <a:lnTo>
                  <a:pt x="718" y="195"/>
                </a:lnTo>
                <a:lnTo>
                  <a:pt x="512" y="269"/>
                </a:lnTo>
                <a:lnTo>
                  <a:pt x="306" y="195"/>
                </a:lnTo>
                <a:lnTo>
                  <a:pt x="384" y="195"/>
                </a:lnTo>
                <a:lnTo>
                  <a:pt x="384" y="142"/>
                </a:lnTo>
                <a:lnTo>
                  <a:pt x="0" y="142"/>
                </a:lnTo>
                <a:lnTo>
                  <a:pt x="0" y="0"/>
                </a:lnTo>
                <a:close/>
              </a:path>
            </a:pathLst>
          </a:custGeom>
          <a:noFill/>
          <a:ln w="19050" cap="rnd">
            <a:solidFill>
              <a:schemeClr val="accent4"/>
            </a:solidFill>
            <a:prstDash val="solid"/>
            <a:miter lim="800000"/>
            <a:headEnd/>
            <a:tailEnd/>
          </a:ln>
          <a:extLst>
            <a:ext uri="{909E8E84-426E-40dd-AFC4-6F175D3DCCD1}">
              <a14:hiddenFill xmlns:a14="http://schemas.microsoft.com/office/drawing/2010/main" xmlns="" xmlns:lc="http://schemas.openxmlformats.org/drawingml/2006/lockedCanvas">
                <a:solidFill>
                  <a:srgbClr val="FFFFFF"/>
                </a:solidFill>
              </a14:hiddenFill>
            </a:ext>
          </a:extLst>
        </p:spPr>
        <p:txBody>
          <a:bodyPr lIns="91159" tIns="45580" rIns="91159" bIns="45580"/>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de-DE" sz="800" dirty="0">
              <a:solidFill>
                <a:schemeClr val="accent6">
                  <a:lumMod val="10000"/>
                </a:schemeClr>
              </a:solidFill>
              <a:latin typeface="Arial" pitchFamily="34" charset="0"/>
              <a:cs typeface="Arial" pitchFamily="34" charset="0"/>
            </a:endParaRPr>
          </a:p>
        </p:txBody>
      </p:sp>
      <p:sp>
        <p:nvSpPr>
          <p:cNvPr id="31" name="Freeform 48">
            <a:extLst>
              <a:ext uri="{FF2B5EF4-FFF2-40B4-BE49-F238E27FC236}">
                <a16:creationId xmlns:a16="http://schemas.microsoft.com/office/drawing/2014/main" id="{C041D688-C4A1-4BD8-A249-92F1D9ED9B69}"/>
              </a:ext>
            </a:extLst>
          </p:cNvPr>
          <p:cNvSpPr>
            <a:spLocks/>
          </p:cNvSpPr>
          <p:nvPr/>
        </p:nvSpPr>
        <p:spPr bwMode="gray">
          <a:xfrm>
            <a:off x="575571" y="3201190"/>
            <a:ext cx="2283980" cy="460844"/>
          </a:xfrm>
          <a:custGeom>
            <a:avLst/>
            <a:gdLst>
              <a:gd name="T0" fmla="*/ 0 w 1032"/>
              <a:gd name="T1" fmla="*/ 0 h 205"/>
              <a:gd name="T2" fmla="*/ 1032 w 1032"/>
              <a:gd name="T3" fmla="*/ 0 h 205"/>
              <a:gd name="T4" fmla="*/ 1032 w 1032"/>
              <a:gd name="T5" fmla="*/ 108 h 205"/>
              <a:gd name="T6" fmla="*/ 644 w 1032"/>
              <a:gd name="T7" fmla="*/ 108 h 205"/>
              <a:gd name="T8" fmla="*/ 644 w 1032"/>
              <a:gd name="T9" fmla="*/ 149 h 205"/>
              <a:gd name="T10" fmla="*/ 724 w 1032"/>
              <a:gd name="T11" fmla="*/ 149 h 205"/>
              <a:gd name="T12" fmla="*/ 516 w 1032"/>
              <a:gd name="T13" fmla="*/ 205 h 205"/>
              <a:gd name="T14" fmla="*/ 308 w 1032"/>
              <a:gd name="T15" fmla="*/ 149 h 205"/>
              <a:gd name="T16" fmla="*/ 387 w 1032"/>
              <a:gd name="T17" fmla="*/ 149 h 205"/>
              <a:gd name="T18" fmla="*/ 387 w 1032"/>
              <a:gd name="T19" fmla="*/ 108 h 205"/>
              <a:gd name="T20" fmla="*/ 0 w 1032"/>
              <a:gd name="T21" fmla="*/ 108 h 205"/>
              <a:gd name="T22" fmla="*/ 0 w 1032"/>
              <a:gd name="T23" fmla="*/ 0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32" h="205">
                <a:moveTo>
                  <a:pt x="0" y="0"/>
                </a:moveTo>
                <a:lnTo>
                  <a:pt x="1032" y="0"/>
                </a:lnTo>
                <a:lnTo>
                  <a:pt x="1032" y="108"/>
                </a:lnTo>
                <a:lnTo>
                  <a:pt x="644" y="108"/>
                </a:lnTo>
                <a:lnTo>
                  <a:pt x="644" y="149"/>
                </a:lnTo>
                <a:lnTo>
                  <a:pt x="724" y="149"/>
                </a:lnTo>
                <a:lnTo>
                  <a:pt x="516" y="205"/>
                </a:lnTo>
                <a:lnTo>
                  <a:pt x="308" y="149"/>
                </a:lnTo>
                <a:lnTo>
                  <a:pt x="387" y="149"/>
                </a:lnTo>
                <a:lnTo>
                  <a:pt x="387" y="108"/>
                </a:lnTo>
                <a:lnTo>
                  <a:pt x="0" y="108"/>
                </a:lnTo>
                <a:lnTo>
                  <a:pt x="0" y="0"/>
                </a:lnTo>
                <a:close/>
              </a:path>
            </a:pathLst>
          </a:custGeom>
          <a:noFill/>
          <a:ln w="19050" cap="rnd">
            <a:solidFill>
              <a:schemeClr val="accent4"/>
            </a:solidFill>
            <a:prstDash val="solid"/>
            <a:miter lim="800000"/>
            <a:headEnd/>
            <a:tailEnd/>
          </a:ln>
          <a:extLst>
            <a:ext uri="{909E8E84-426E-40dd-AFC4-6F175D3DCCD1}">
              <a14:hiddenFill xmlns:a14="http://schemas.microsoft.com/office/drawing/2010/main" xmlns="" xmlns:lc="http://schemas.openxmlformats.org/drawingml/2006/lockedCanvas">
                <a:solidFill>
                  <a:srgbClr val="FFFFFF"/>
                </a:solidFill>
              </a14:hiddenFill>
            </a:ext>
          </a:extLst>
        </p:spPr>
        <p:txBody>
          <a:bodyPr lIns="93016" tIns="46511" rIns="93016" bIns="46511"/>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de-DE" sz="800" dirty="0">
              <a:solidFill>
                <a:schemeClr val="accent6">
                  <a:lumMod val="10000"/>
                </a:schemeClr>
              </a:solidFill>
              <a:latin typeface="Arial" pitchFamily="34" charset="0"/>
              <a:cs typeface="Arial" pitchFamily="34" charset="0"/>
            </a:endParaRPr>
          </a:p>
        </p:txBody>
      </p:sp>
      <p:grpSp>
        <p:nvGrpSpPr>
          <p:cNvPr id="32" name="Group 254">
            <a:extLst>
              <a:ext uri="{FF2B5EF4-FFF2-40B4-BE49-F238E27FC236}">
                <a16:creationId xmlns:a16="http://schemas.microsoft.com/office/drawing/2014/main" id="{BACAD58F-405E-49DE-A7DD-7A362A15B3C4}"/>
              </a:ext>
            </a:extLst>
          </p:cNvPr>
          <p:cNvGrpSpPr/>
          <p:nvPr/>
        </p:nvGrpSpPr>
        <p:grpSpPr>
          <a:xfrm>
            <a:off x="1346517" y="3856031"/>
            <a:ext cx="801557" cy="407649"/>
            <a:chOff x="1123493" y="3440959"/>
            <a:chExt cx="793460" cy="534877"/>
          </a:xfrm>
        </p:grpSpPr>
        <p:sp>
          <p:nvSpPr>
            <p:cNvPr id="41" name="AutoShape 46">
              <a:extLst>
                <a:ext uri="{FF2B5EF4-FFF2-40B4-BE49-F238E27FC236}">
                  <a16:creationId xmlns:a16="http://schemas.microsoft.com/office/drawing/2014/main" id="{DB976F50-1079-47AC-9631-1B2727A9AD12}"/>
                </a:ext>
              </a:extLst>
            </p:cNvPr>
            <p:cNvSpPr>
              <a:spLocks noChangeArrowheads="1"/>
            </p:cNvSpPr>
            <p:nvPr/>
          </p:nvSpPr>
          <p:spPr bwMode="gray">
            <a:xfrm>
              <a:off x="1123493" y="3440959"/>
              <a:ext cx="793460" cy="534877"/>
            </a:xfrm>
            <a:prstGeom prst="diamond">
              <a:avLst/>
            </a:prstGeom>
            <a:noFill/>
            <a:ln w="19050" cap="rnd" algn="ctr">
              <a:solidFill>
                <a:schemeClr val="accent4"/>
              </a:solidFill>
              <a:miter lim="800000"/>
              <a:headEnd/>
              <a:tailEnd/>
            </a:ln>
            <a:effectLst/>
            <a:extLst>
              <a:ext uri="{909E8E84-426E-40dd-AFC4-6F175D3DCCD1}">
                <a14:hiddenFill xmlns="" xmlns:a14="http://schemas.microsoft.com/office/drawing/2010/main" xmlns:lc="http://schemas.openxmlformats.org/drawingml/2006/lockedCanvas">
                  <a:solidFill>
                    <a:srgbClr val="FFFFFF"/>
                  </a:solidFill>
                </a14:hiddenFill>
              </a:ext>
              <a:ext uri="{AF507438-7753-43e0-B8FC-AC1667EBCBE1}">
                <a14:hiddenEffects xmlns="" xmlns:a14="http://schemas.microsoft.com/office/drawing/2010/main" xmlns:lc="http://schemas.openxmlformats.org/drawingml/2006/lockedCanvas">
                  <a:effectLst>
                    <a:outerShdw dist="35921" dir="2700000" algn="ctr" rotWithShape="0">
                      <a:srgbClr val="808080"/>
                    </a:outerShdw>
                  </a:effectLst>
                </a14:hiddenEffects>
              </a:ext>
            </a:extLst>
          </p:spPr>
          <p:txBody>
            <a:bodyPr lIns="89611" tIns="44806" rIns="89611" bIns="44806"/>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de-DE" sz="800" dirty="0">
                <a:solidFill>
                  <a:schemeClr val="accent6">
                    <a:lumMod val="10000"/>
                  </a:schemeClr>
                </a:solidFill>
                <a:latin typeface="Arial" pitchFamily="34" charset="0"/>
                <a:cs typeface="Arial" pitchFamily="34" charset="0"/>
              </a:endParaRPr>
            </a:p>
          </p:txBody>
        </p:sp>
        <p:sp>
          <p:nvSpPr>
            <p:cNvPr id="42" name="Rectangle 51">
              <a:extLst>
                <a:ext uri="{FF2B5EF4-FFF2-40B4-BE49-F238E27FC236}">
                  <a16:creationId xmlns:a16="http://schemas.microsoft.com/office/drawing/2014/main" id="{65E1687C-3E17-4766-A333-7F1B941AE5B1}"/>
                </a:ext>
              </a:extLst>
            </p:cNvPr>
            <p:cNvSpPr>
              <a:spLocks noChangeArrowheads="1"/>
            </p:cNvSpPr>
            <p:nvPr/>
          </p:nvSpPr>
          <p:spPr bwMode="gray">
            <a:xfrm>
              <a:off x="1520191" y="3585287"/>
              <a:ext cx="63" cy="134886"/>
            </a:xfrm>
            <a:prstGeom prst="rect">
              <a:avLst/>
            </a:prstGeom>
            <a:noFill/>
            <a:ln w="9525">
              <a:noFill/>
              <a:miter lim="800000"/>
              <a:headEnd/>
              <a:tailEnd/>
            </a:ln>
            <a:extLst>
              <a:ext uri="{909E8E84-426E-40dd-AFC4-6F175D3DCCD1}">
                <a14:hiddenFill xmlns="" xmlns:a14="http://schemas.microsoft.com/office/drawing/2010/main" xmlns:lc="http://schemas.openxmlformats.org/drawingml/2006/lockedCanvas">
                  <a:solidFill>
                    <a:srgbClr val="FFFFFF"/>
                  </a:solidFill>
                </a14:hiddenFill>
              </a:ext>
            </a:extLst>
          </p:spPr>
          <p:txBody>
            <a:bodyPr wrap="none" lIns="0" tIns="0" rIns="0" bIns="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de-DE" sz="800" dirty="0">
                <a:solidFill>
                  <a:schemeClr val="accent6">
                    <a:lumMod val="10000"/>
                  </a:schemeClr>
                </a:solidFill>
                <a:latin typeface="Arial" pitchFamily="34" charset="0"/>
                <a:cs typeface="Arial" pitchFamily="34" charset="0"/>
              </a:endParaRPr>
            </a:p>
          </p:txBody>
        </p:sp>
      </p:grpSp>
      <p:sp>
        <p:nvSpPr>
          <p:cNvPr id="33" name="Line 217">
            <a:extLst>
              <a:ext uri="{FF2B5EF4-FFF2-40B4-BE49-F238E27FC236}">
                <a16:creationId xmlns:a16="http://schemas.microsoft.com/office/drawing/2014/main" id="{B4E20A79-7F30-4A96-8E0D-024B07ED0BBB}"/>
              </a:ext>
            </a:extLst>
          </p:cNvPr>
          <p:cNvSpPr>
            <a:spLocks noChangeShapeType="1"/>
          </p:cNvSpPr>
          <p:nvPr/>
        </p:nvSpPr>
        <p:spPr bwMode="gray">
          <a:xfrm flipV="1">
            <a:off x="2549324" y="3467758"/>
            <a:ext cx="0" cy="601071"/>
          </a:xfrm>
          <a:prstGeom prst="line">
            <a:avLst/>
          </a:prstGeom>
          <a:noFill/>
          <a:ln w="19050">
            <a:solidFill>
              <a:schemeClr val="accent4"/>
            </a:solidFill>
            <a:round/>
            <a:headEnd/>
            <a:tailEnd type="triangle" w="sm" len="sm"/>
          </a:ln>
          <a:effectLst/>
          <a:extLst>
            <a:ext uri="{909E8E84-426E-40dd-AFC4-6F175D3DCCD1}">
              <a14:hiddenFill xmlns:a14="http://schemas.microsoft.com/office/drawing/2010/main" xmlns="" xmlns:lc="http://schemas.openxmlformats.org/drawingml/2006/lockedCanvas">
                <a:noFill/>
              </a14:hiddenFill>
            </a:ext>
            <a:ext uri="{AF507438-7753-43e0-B8FC-AC1667EBCBE1}">
              <a14:hiddenEffects xmlns:a14="http://schemas.microsoft.com/office/drawing/2010/main" xmlns="" xmlns:lc="http://schemas.openxmlformats.org/drawingml/2006/lockedCanvas">
                <a:effectLst>
                  <a:outerShdw dist="35921" dir="2700000" algn="ctr" rotWithShape="0">
                    <a:schemeClr val="bg2"/>
                  </a:outerShdw>
                </a:effectLst>
              </a14:hiddenEffects>
            </a:ext>
          </a:extLst>
        </p:spPr>
        <p:txBody>
          <a:bodyPr lIns="91159" tIns="45580" rIns="91159" bIns="45580"/>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de-DE" sz="800" dirty="0">
              <a:solidFill>
                <a:schemeClr val="accent6">
                  <a:lumMod val="10000"/>
                </a:schemeClr>
              </a:solidFill>
              <a:latin typeface="Arial" pitchFamily="34" charset="0"/>
              <a:cs typeface="Arial" pitchFamily="34" charset="0"/>
            </a:endParaRPr>
          </a:p>
        </p:txBody>
      </p:sp>
      <p:sp>
        <p:nvSpPr>
          <p:cNvPr id="35" name="Textfeld 208">
            <a:extLst>
              <a:ext uri="{FF2B5EF4-FFF2-40B4-BE49-F238E27FC236}">
                <a16:creationId xmlns:a16="http://schemas.microsoft.com/office/drawing/2014/main" id="{E4848704-65F9-412D-B575-74181F363FCD}"/>
              </a:ext>
            </a:extLst>
          </p:cNvPr>
          <p:cNvSpPr txBox="1"/>
          <p:nvPr/>
        </p:nvSpPr>
        <p:spPr>
          <a:xfrm>
            <a:off x="2289301" y="3831794"/>
            <a:ext cx="213359" cy="161583"/>
          </a:xfrm>
          <a:prstGeom prst="rect">
            <a:avLst/>
          </a:prstGeom>
          <a:noFill/>
        </p:spPr>
        <p:txBody>
          <a:bodyPr wrap="square" lIns="0" tIns="0" rIns="0" bIns="0"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Bef>
                <a:spcPts val="400"/>
              </a:spcBef>
              <a:spcAft>
                <a:spcPts val="400"/>
              </a:spcAft>
            </a:pPr>
            <a:r>
              <a:rPr lang="de-DE" sz="1050" dirty="0">
                <a:solidFill>
                  <a:schemeClr val="accent6">
                    <a:lumMod val="10000"/>
                  </a:schemeClr>
                </a:solidFill>
                <a:latin typeface="Arial" panose="020B0604020202020204" pitchFamily="34" charset="0"/>
                <a:cs typeface="Arial" panose="020B0604020202020204" pitchFamily="34" charset="0"/>
              </a:rPr>
              <a:t>Ja</a:t>
            </a:r>
          </a:p>
        </p:txBody>
      </p:sp>
      <p:sp>
        <p:nvSpPr>
          <p:cNvPr id="36" name="Textfeld 210">
            <a:extLst>
              <a:ext uri="{FF2B5EF4-FFF2-40B4-BE49-F238E27FC236}">
                <a16:creationId xmlns:a16="http://schemas.microsoft.com/office/drawing/2014/main" id="{347FB4D7-4340-484D-838E-CFF44DEEC59D}"/>
              </a:ext>
            </a:extLst>
          </p:cNvPr>
          <p:cNvSpPr txBox="1"/>
          <p:nvPr/>
        </p:nvSpPr>
        <p:spPr>
          <a:xfrm>
            <a:off x="1997027" y="4199297"/>
            <a:ext cx="287340" cy="161583"/>
          </a:xfrm>
          <a:prstGeom prst="rect">
            <a:avLst/>
          </a:prstGeom>
          <a:noFill/>
        </p:spPr>
        <p:txBody>
          <a:bodyPr wrap="square" lIns="0" tIns="0" rIns="0" bIns="0"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Bef>
                <a:spcPts val="400"/>
              </a:spcBef>
              <a:spcAft>
                <a:spcPts val="400"/>
              </a:spcAft>
            </a:pPr>
            <a:r>
              <a:rPr lang="de-DE" sz="1050" dirty="0">
                <a:solidFill>
                  <a:schemeClr val="accent6">
                    <a:lumMod val="10000"/>
                  </a:schemeClr>
                </a:solidFill>
                <a:latin typeface="Arial" panose="020B0604020202020204" pitchFamily="34" charset="0"/>
                <a:cs typeface="Arial" panose="020B0604020202020204" pitchFamily="34" charset="0"/>
              </a:rPr>
              <a:t>Nein</a:t>
            </a:r>
          </a:p>
        </p:txBody>
      </p:sp>
      <p:sp>
        <p:nvSpPr>
          <p:cNvPr id="37" name="Freeform 48">
            <a:extLst>
              <a:ext uri="{FF2B5EF4-FFF2-40B4-BE49-F238E27FC236}">
                <a16:creationId xmlns:a16="http://schemas.microsoft.com/office/drawing/2014/main" id="{47A665AB-0E1E-4315-863A-BBB6BAE16343}"/>
              </a:ext>
            </a:extLst>
          </p:cNvPr>
          <p:cNvSpPr>
            <a:spLocks/>
          </p:cNvSpPr>
          <p:nvPr/>
        </p:nvSpPr>
        <p:spPr bwMode="gray">
          <a:xfrm>
            <a:off x="596261" y="4522164"/>
            <a:ext cx="2283980" cy="460844"/>
          </a:xfrm>
          <a:custGeom>
            <a:avLst/>
            <a:gdLst>
              <a:gd name="T0" fmla="*/ 0 w 1032"/>
              <a:gd name="T1" fmla="*/ 0 h 205"/>
              <a:gd name="T2" fmla="*/ 1032 w 1032"/>
              <a:gd name="T3" fmla="*/ 0 h 205"/>
              <a:gd name="T4" fmla="*/ 1032 w 1032"/>
              <a:gd name="T5" fmla="*/ 108 h 205"/>
              <a:gd name="T6" fmla="*/ 644 w 1032"/>
              <a:gd name="T7" fmla="*/ 108 h 205"/>
              <a:gd name="T8" fmla="*/ 644 w 1032"/>
              <a:gd name="T9" fmla="*/ 149 h 205"/>
              <a:gd name="T10" fmla="*/ 724 w 1032"/>
              <a:gd name="T11" fmla="*/ 149 h 205"/>
              <a:gd name="T12" fmla="*/ 516 w 1032"/>
              <a:gd name="T13" fmla="*/ 205 h 205"/>
              <a:gd name="T14" fmla="*/ 308 w 1032"/>
              <a:gd name="T15" fmla="*/ 149 h 205"/>
              <a:gd name="T16" fmla="*/ 387 w 1032"/>
              <a:gd name="T17" fmla="*/ 149 h 205"/>
              <a:gd name="T18" fmla="*/ 387 w 1032"/>
              <a:gd name="T19" fmla="*/ 108 h 205"/>
              <a:gd name="T20" fmla="*/ 0 w 1032"/>
              <a:gd name="T21" fmla="*/ 108 h 205"/>
              <a:gd name="T22" fmla="*/ 0 w 1032"/>
              <a:gd name="T23" fmla="*/ 0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32" h="205">
                <a:moveTo>
                  <a:pt x="0" y="0"/>
                </a:moveTo>
                <a:lnTo>
                  <a:pt x="1032" y="0"/>
                </a:lnTo>
                <a:lnTo>
                  <a:pt x="1032" y="108"/>
                </a:lnTo>
                <a:lnTo>
                  <a:pt x="644" y="108"/>
                </a:lnTo>
                <a:lnTo>
                  <a:pt x="644" y="149"/>
                </a:lnTo>
                <a:lnTo>
                  <a:pt x="724" y="149"/>
                </a:lnTo>
                <a:lnTo>
                  <a:pt x="516" y="205"/>
                </a:lnTo>
                <a:lnTo>
                  <a:pt x="308" y="149"/>
                </a:lnTo>
                <a:lnTo>
                  <a:pt x="387" y="149"/>
                </a:lnTo>
                <a:lnTo>
                  <a:pt x="387" y="108"/>
                </a:lnTo>
                <a:lnTo>
                  <a:pt x="0" y="108"/>
                </a:lnTo>
                <a:lnTo>
                  <a:pt x="0" y="0"/>
                </a:lnTo>
                <a:close/>
              </a:path>
            </a:pathLst>
          </a:custGeom>
          <a:noFill/>
          <a:ln w="19050" cap="rnd">
            <a:solidFill>
              <a:schemeClr val="accent4"/>
            </a:solidFill>
            <a:prstDash val="solid"/>
            <a:miter lim="800000"/>
            <a:headEnd/>
            <a:tailEnd/>
          </a:ln>
          <a:extLst>
            <a:ext uri="{909E8E84-426E-40dd-AFC4-6F175D3DCCD1}">
              <a14:hiddenFill xmlns="" xmlns:a14="http://schemas.microsoft.com/office/drawing/2010/main" xmlns:lc="http://schemas.openxmlformats.org/drawingml/2006/lockedCanvas">
                <a:solidFill>
                  <a:srgbClr val="FFFFFF"/>
                </a:solidFill>
              </a14:hiddenFill>
            </a:ext>
          </a:extLst>
        </p:spPr>
        <p:txBody>
          <a:bodyPr lIns="93016" tIns="46511" rIns="93016" bIns="46511"/>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de-DE" sz="800" dirty="0">
              <a:solidFill>
                <a:schemeClr val="accent6">
                  <a:lumMod val="10000"/>
                </a:schemeClr>
              </a:solidFill>
              <a:latin typeface="Arial" pitchFamily="34" charset="0"/>
              <a:cs typeface="Arial" pitchFamily="34" charset="0"/>
            </a:endParaRPr>
          </a:p>
        </p:txBody>
      </p:sp>
      <p:sp>
        <p:nvSpPr>
          <p:cNvPr id="38" name="Line 61">
            <a:extLst>
              <a:ext uri="{FF2B5EF4-FFF2-40B4-BE49-F238E27FC236}">
                <a16:creationId xmlns:a16="http://schemas.microsoft.com/office/drawing/2014/main" id="{46A80EEA-BCF0-4F78-A30F-CB8C9EFB6C7B}"/>
              </a:ext>
            </a:extLst>
          </p:cNvPr>
          <p:cNvSpPr>
            <a:spLocks noChangeShapeType="1"/>
          </p:cNvSpPr>
          <p:nvPr/>
        </p:nvSpPr>
        <p:spPr bwMode="gray">
          <a:xfrm rot="21540000" flipH="1">
            <a:off x="1736416" y="4302532"/>
            <a:ext cx="5783" cy="114952"/>
          </a:xfrm>
          <a:prstGeom prst="line">
            <a:avLst/>
          </a:prstGeom>
          <a:noFill/>
          <a:ln w="19050">
            <a:solidFill>
              <a:schemeClr val="accent4"/>
            </a:solidFill>
            <a:round/>
            <a:headEnd/>
            <a:tailEnd type="triangle" w="sm" len="sm"/>
          </a:ln>
          <a:effectLst/>
          <a:extLst>
            <a:ext uri="{909E8E84-426E-40dd-AFC4-6F175D3DCCD1}">
              <a14:hiddenFill xmlns="" xmlns:a14="http://schemas.microsoft.com/office/drawing/2010/main" xmlns:lc="http://schemas.openxmlformats.org/drawingml/2006/lockedCanvas">
                <a:noFill/>
              </a14:hiddenFill>
            </a:ext>
            <a:ext uri="{AF507438-7753-43e0-B8FC-AC1667EBCBE1}">
              <a14:hiddenEffects xmlns="" xmlns:a14="http://schemas.microsoft.com/office/drawing/2010/main" xmlns:lc="http://schemas.openxmlformats.org/drawingml/2006/lockedCanvas">
                <a:effectLst>
                  <a:outerShdw dist="35921" dir="2700000" algn="ctr" rotWithShape="0">
                    <a:schemeClr val="bg2"/>
                  </a:outerShdw>
                </a:effectLst>
              </a14:hiddenEffects>
            </a:ext>
          </a:extLst>
        </p:spPr>
        <p:txBody>
          <a:bodyPr lIns="91159" tIns="45580" rIns="91159" bIns="45580"/>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de-DE" sz="800" dirty="0">
              <a:solidFill>
                <a:schemeClr val="accent6">
                  <a:lumMod val="10000"/>
                </a:schemeClr>
              </a:solidFill>
              <a:latin typeface="Arial" pitchFamily="34" charset="0"/>
              <a:cs typeface="Arial" pitchFamily="34" charset="0"/>
            </a:endParaRPr>
          </a:p>
        </p:txBody>
      </p:sp>
      <p:sp>
        <p:nvSpPr>
          <p:cNvPr id="39" name="Freeform 48">
            <a:extLst>
              <a:ext uri="{FF2B5EF4-FFF2-40B4-BE49-F238E27FC236}">
                <a16:creationId xmlns:a16="http://schemas.microsoft.com/office/drawing/2014/main" id="{68AEAF09-B758-4347-A178-A673EA36E35D}"/>
              </a:ext>
            </a:extLst>
          </p:cNvPr>
          <p:cNvSpPr>
            <a:spLocks/>
          </p:cNvSpPr>
          <p:nvPr/>
        </p:nvSpPr>
        <p:spPr bwMode="gray">
          <a:xfrm>
            <a:off x="573466" y="5179492"/>
            <a:ext cx="2283980" cy="460844"/>
          </a:xfrm>
          <a:custGeom>
            <a:avLst/>
            <a:gdLst>
              <a:gd name="T0" fmla="*/ 0 w 1032"/>
              <a:gd name="T1" fmla="*/ 0 h 205"/>
              <a:gd name="T2" fmla="*/ 1032 w 1032"/>
              <a:gd name="T3" fmla="*/ 0 h 205"/>
              <a:gd name="T4" fmla="*/ 1032 w 1032"/>
              <a:gd name="T5" fmla="*/ 108 h 205"/>
              <a:gd name="T6" fmla="*/ 644 w 1032"/>
              <a:gd name="T7" fmla="*/ 108 h 205"/>
              <a:gd name="T8" fmla="*/ 644 w 1032"/>
              <a:gd name="T9" fmla="*/ 149 h 205"/>
              <a:gd name="T10" fmla="*/ 724 w 1032"/>
              <a:gd name="T11" fmla="*/ 149 h 205"/>
              <a:gd name="T12" fmla="*/ 516 w 1032"/>
              <a:gd name="T13" fmla="*/ 205 h 205"/>
              <a:gd name="T14" fmla="*/ 308 w 1032"/>
              <a:gd name="T15" fmla="*/ 149 h 205"/>
              <a:gd name="T16" fmla="*/ 387 w 1032"/>
              <a:gd name="T17" fmla="*/ 149 h 205"/>
              <a:gd name="T18" fmla="*/ 387 w 1032"/>
              <a:gd name="T19" fmla="*/ 108 h 205"/>
              <a:gd name="T20" fmla="*/ 0 w 1032"/>
              <a:gd name="T21" fmla="*/ 108 h 205"/>
              <a:gd name="T22" fmla="*/ 0 w 1032"/>
              <a:gd name="T23" fmla="*/ 0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32" h="205">
                <a:moveTo>
                  <a:pt x="0" y="0"/>
                </a:moveTo>
                <a:lnTo>
                  <a:pt x="1032" y="0"/>
                </a:lnTo>
                <a:lnTo>
                  <a:pt x="1032" y="108"/>
                </a:lnTo>
                <a:lnTo>
                  <a:pt x="644" y="108"/>
                </a:lnTo>
                <a:lnTo>
                  <a:pt x="644" y="149"/>
                </a:lnTo>
                <a:lnTo>
                  <a:pt x="724" y="149"/>
                </a:lnTo>
                <a:lnTo>
                  <a:pt x="516" y="205"/>
                </a:lnTo>
                <a:lnTo>
                  <a:pt x="308" y="149"/>
                </a:lnTo>
                <a:lnTo>
                  <a:pt x="387" y="149"/>
                </a:lnTo>
                <a:lnTo>
                  <a:pt x="387" y="108"/>
                </a:lnTo>
                <a:lnTo>
                  <a:pt x="0" y="108"/>
                </a:lnTo>
                <a:lnTo>
                  <a:pt x="0" y="0"/>
                </a:lnTo>
                <a:close/>
              </a:path>
            </a:pathLst>
          </a:custGeom>
          <a:noFill/>
          <a:ln w="19050" cap="rnd">
            <a:solidFill>
              <a:schemeClr val="accent4"/>
            </a:solidFill>
            <a:prstDash val="solid"/>
            <a:miter lim="800000"/>
            <a:headEnd/>
            <a:tailEnd/>
          </a:ln>
          <a:extLst>
            <a:ext uri="{909E8E84-426E-40dd-AFC4-6F175D3DCCD1}">
              <a14:hiddenFill xmlns:a14="http://schemas.microsoft.com/office/drawing/2010/main" xmlns="" xmlns:lc="http://schemas.openxmlformats.org/drawingml/2006/lockedCanvas">
                <a:solidFill>
                  <a:srgbClr val="FFFFFF"/>
                </a:solidFill>
              </a14:hiddenFill>
            </a:ext>
          </a:extLst>
        </p:spPr>
        <p:txBody>
          <a:bodyPr lIns="93016" tIns="46511" rIns="93016" bIns="46511"/>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de-DE" sz="800" dirty="0">
              <a:solidFill>
                <a:schemeClr val="accent6">
                  <a:lumMod val="10000"/>
                </a:schemeClr>
              </a:solidFill>
              <a:latin typeface="Arial" pitchFamily="34" charset="0"/>
              <a:cs typeface="Arial" pitchFamily="34" charset="0"/>
            </a:endParaRPr>
          </a:p>
        </p:txBody>
      </p:sp>
      <p:sp>
        <p:nvSpPr>
          <p:cNvPr id="40" name="Freeform 48">
            <a:extLst>
              <a:ext uri="{FF2B5EF4-FFF2-40B4-BE49-F238E27FC236}">
                <a16:creationId xmlns:a16="http://schemas.microsoft.com/office/drawing/2014/main" id="{9FB56399-8001-4736-9685-6310ABA797B3}"/>
              </a:ext>
            </a:extLst>
          </p:cNvPr>
          <p:cNvSpPr>
            <a:spLocks/>
          </p:cNvSpPr>
          <p:nvPr/>
        </p:nvSpPr>
        <p:spPr bwMode="gray">
          <a:xfrm>
            <a:off x="606547" y="5834673"/>
            <a:ext cx="2283980" cy="430563"/>
          </a:xfrm>
          <a:custGeom>
            <a:avLst/>
            <a:gdLst>
              <a:gd name="T0" fmla="*/ 0 w 1032"/>
              <a:gd name="T1" fmla="*/ 0 h 205"/>
              <a:gd name="T2" fmla="*/ 1032 w 1032"/>
              <a:gd name="T3" fmla="*/ 0 h 205"/>
              <a:gd name="T4" fmla="*/ 1032 w 1032"/>
              <a:gd name="T5" fmla="*/ 108 h 205"/>
              <a:gd name="T6" fmla="*/ 644 w 1032"/>
              <a:gd name="T7" fmla="*/ 108 h 205"/>
              <a:gd name="T8" fmla="*/ 644 w 1032"/>
              <a:gd name="T9" fmla="*/ 149 h 205"/>
              <a:gd name="T10" fmla="*/ 724 w 1032"/>
              <a:gd name="T11" fmla="*/ 149 h 205"/>
              <a:gd name="T12" fmla="*/ 516 w 1032"/>
              <a:gd name="T13" fmla="*/ 205 h 205"/>
              <a:gd name="T14" fmla="*/ 308 w 1032"/>
              <a:gd name="T15" fmla="*/ 149 h 205"/>
              <a:gd name="T16" fmla="*/ 387 w 1032"/>
              <a:gd name="T17" fmla="*/ 149 h 205"/>
              <a:gd name="T18" fmla="*/ 387 w 1032"/>
              <a:gd name="T19" fmla="*/ 108 h 205"/>
              <a:gd name="T20" fmla="*/ 0 w 1032"/>
              <a:gd name="T21" fmla="*/ 108 h 205"/>
              <a:gd name="T22" fmla="*/ 0 w 1032"/>
              <a:gd name="T23" fmla="*/ 0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32" h="205">
                <a:moveTo>
                  <a:pt x="0" y="0"/>
                </a:moveTo>
                <a:lnTo>
                  <a:pt x="1032" y="0"/>
                </a:lnTo>
                <a:lnTo>
                  <a:pt x="1032" y="108"/>
                </a:lnTo>
                <a:lnTo>
                  <a:pt x="644" y="108"/>
                </a:lnTo>
                <a:lnTo>
                  <a:pt x="644" y="149"/>
                </a:lnTo>
                <a:lnTo>
                  <a:pt x="724" y="149"/>
                </a:lnTo>
                <a:lnTo>
                  <a:pt x="516" y="205"/>
                </a:lnTo>
                <a:lnTo>
                  <a:pt x="308" y="149"/>
                </a:lnTo>
                <a:lnTo>
                  <a:pt x="387" y="149"/>
                </a:lnTo>
                <a:lnTo>
                  <a:pt x="387" y="108"/>
                </a:lnTo>
                <a:lnTo>
                  <a:pt x="0" y="108"/>
                </a:lnTo>
                <a:lnTo>
                  <a:pt x="0" y="0"/>
                </a:lnTo>
                <a:close/>
              </a:path>
            </a:pathLst>
          </a:custGeom>
          <a:noFill/>
          <a:ln w="19050" cap="rnd">
            <a:solidFill>
              <a:schemeClr val="accent4"/>
            </a:solidFill>
            <a:prstDash val="solid"/>
            <a:miter lim="800000"/>
            <a:headEnd/>
            <a:tailEnd/>
          </a:ln>
          <a:extLst>
            <a:ext uri="{909E8E84-426E-40dd-AFC4-6F175D3DCCD1}">
              <a14:hiddenFill xmlns="" xmlns:a14="http://schemas.microsoft.com/office/drawing/2010/main" xmlns:lc="http://schemas.openxmlformats.org/drawingml/2006/lockedCanvas">
                <a:solidFill>
                  <a:srgbClr val="FFFFFF"/>
                </a:solidFill>
              </a14:hiddenFill>
            </a:ext>
          </a:extLst>
        </p:spPr>
        <p:txBody>
          <a:bodyPr lIns="93016" tIns="46511" rIns="93016" bIns="46511"/>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de-DE" sz="800" dirty="0">
              <a:solidFill>
                <a:schemeClr val="accent6">
                  <a:lumMod val="10000"/>
                </a:schemeClr>
              </a:solidFill>
              <a:latin typeface="Arial" pitchFamily="34" charset="0"/>
              <a:cs typeface="Arial" pitchFamily="34" charset="0"/>
            </a:endParaRPr>
          </a:p>
        </p:txBody>
      </p:sp>
      <p:pic>
        <p:nvPicPr>
          <p:cNvPr id="9" name="Grafik 8" descr="Warnung mit einfarbiger Füllung">
            <a:extLst>
              <a:ext uri="{FF2B5EF4-FFF2-40B4-BE49-F238E27FC236}">
                <a16:creationId xmlns:a16="http://schemas.microsoft.com/office/drawing/2014/main" id="{1AFC4FE1-6F86-7813-D5BF-3AFF5672A78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968164" y="5245914"/>
            <a:ext cx="270109" cy="282499"/>
          </a:xfrm>
          <a:prstGeom prst="rect">
            <a:avLst/>
          </a:prstGeom>
        </p:spPr>
      </p:pic>
      <p:pic>
        <p:nvPicPr>
          <p:cNvPr id="10" name="Grafik 9" descr="Glühbirne und Zahnrad mit einfarbiger Füllung">
            <a:extLst>
              <a:ext uri="{FF2B5EF4-FFF2-40B4-BE49-F238E27FC236}">
                <a16:creationId xmlns:a16="http://schemas.microsoft.com/office/drawing/2014/main" id="{CB9A4252-C434-AC79-D5C9-113F60E07CE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968164" y="2618227"/>
            <a:ext cx="301085" cy="319670"/>
          </a:xfrm>
          <a:prstGeom prst="rect">
            <a:avLst/>
          </a:prstGeom>
        </p:spPr>
      </p:pic>
      <p:cxnSp>
        <p:nvCxnSpPr>
          <p:cNvPr id="12" name="Gerader Verbinder 11">
            <a:extLst>
              <a:ext uri="{FF2B5EF4-FFF2-40B4-BE49-F238E27FC236}">
                <a16:creationId xmlns:a16="http://schemas.microsoft.com/office/drawing/2014/main" id="{E0B7EB48-7AA4-1B77-11BA-D99223D3E8F4}"/>
              </a:ext>
            </a:extLst>
          </p:cNvPr>
          <p:cNvCxnSpPr/>
          <p:nvPr/>
        </p:nvCxnSpPr>
        <p:spPr>
          <a:xfrm>
            <a:off x="2148074" y="4068830"/>
            <a:ext cx="401250" cy="0"/>
          </a:xfrm>
          <a:prstGeom prst="line">
            <a:avLst/>
          </a:prstGeom>
          <a:ln w="19050"/>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3293042331"/>
      </p:ext>
    </p:extLst>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EE4P_STYLE_ID" val="1d16719d-9801-4c3f-b24f-af7926a952f7"/>
</p:tagLst>
</file>

<file path=ppt/theme/theme1.xml><?xml version="1.0" encoding="utf-8"?>
<a:theme xmlns:a="http://schemas.openxmlformats.org/drawingml/2006/main" name="F&amp;C Präsi Vorlage 2010.01.18">
  <a:themeElements>
    <a:clrScheme name="FuCo">
      <a:dk1>
        <a:srgbClr val="797979"/>
      </a:dk1>
      <a:lt1>
        <a:srgbClr val="FFFFFF"/>
      </a:lt1>
      <a:dk2>
        <a:srgbClr val="0095D0"/>
      </a:dk2>
      <a:lt2>
        <a:srgbClr val="D8D8D8"/>
      </a:lt2>
      <a:accent1>
        <a:srgbClr val="0095D0"/>
      </a:accent1>
      <a:accent2>
        <a:srgbClr val="797979"/>
      </a:accent2>
      <a:accent3>
        <a:srgbClr val="D8D8D8"/>
      </a:accent3>
      <a:accent4>
        <a:srgbClr val="7FC3E9"/>
      </a:accent4>
      <a:accent5>
        <a:srgbClr val="AEAEAE"/>
      </a:accent5>
      <a:accent6>
        <a:srgbClr val="006F9C"/>
      </a:accent6>
      <a:hlink>
        <a:srgbClr val="50AFEA"/>
      </a:hlink>
      <a:folHlink>
        <a:srgbClr val="797979"/>
      </a:folHlink>
    </a:clrScheme>
    <a:fontScheme name="Fuchs &amp; Consorten Schrifiten">
      <a:majorFont>
        <a:latin typeface="Century Gothic"/>
        <a:ea typeface=""/>
        <a:cs typeface=""/>
      </a:majorFont>
      <a:minorFont>
        <a:latin typeface="Century Gothic"/>
        <a:ea typeface=""/>
        <a:cs typeface=""/>
      </a:minorFont>
    </a:fontScheme>
    <a:fmtScheme name="Subtile Körper">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9525">
          <a:noFill/>
        </a:ln>
      </a:spPr>
      <a:bodyPr lIns="72000" tIns="72000" rIns="72000" bIns="72000" rtlCol="0" anchor="ctr"/>
      <a:lstStyle>
        <a:defPPr algn="ctr">
          <a:spcBef>
            <a:spcPts val="400"/>
          </a:spcBef>
          <a:spcAft>
            <a:spcPts val="400"/>
          </a:spcAft>
          <a:defRPr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spcBef>
            <a:spcPts val="400"/>
          </a:spcBef>
          <a:spcAft>
            <a:spcPts val="400"/>
          </a:spcAft>
          <a:defRPr sz="1400" dirty="0" err="1" smtClean="0"/>
        </a:defPPr>
      </a:lstStyle>
    </a:txDef>
  </a:objectDefaults>
  <a:extraClrSchemeLst/>
</a:theme>
</file>

<file path=ppt/theme/theme2.xml><?xml version="1.0" encoding="utf-8"?>
<a:theme xmlns:a="http://schemas.openxmlformats.org/drawingml/2006/main" name="Larissa-Design">
  <a:themeElements>
    <a:clrScheme name="Fuchs &amp; Consorten">
      <a:dk1>
        <a:sysClr val="windowText" lastClr="000000"/>
      </a:dk1>
      <a:lt1>
        <a:sysClr val="window" lastClr="FFFFFF"/>
      </a:lt1>
      <a:dk2>
        <a:srgbClr val="0397D6"/>
      </a:dk2>
      <a:lt2>
        <a:srgbClr val="6A747C"/>
      </a:lt2>
      <a:accent1>
        <a:srgbClr val="0397D6"/>
      </a:accent1>
      <a:accent2>
        <a:srgbClr val="6A747C"/>
      </a:accent2>
      <a:accent3>
        <a:srgbClr val="E2E6E2"/>
      </a:accent3>
      <a:accent4>
        <a:srgbClr val="0397D6"/>
      </a:accent4>
      <a:accent5>
        <a:srgbClr val="6A747C"/>
      </a:accent5>
      <a:accent6>
        <a:srgbClr val="E2E6E2"/>
      </a:accent6>
      <a:hlink>
        <a:srgbClr val="0397D6"/>
      </a:hlink>
      <a:folHlink>
        <a:srgbClr val="6A747C"/>
      </a:folHlink>
    </a:clrScheme>
    <a:fontScheme name="Fuchs &amp; Consorten Schrifiten">
      <a:majorFont>
        <a:latin typeface="Century Gothic"/>
        <a:ea typeface=""/>
        <a:cs typeface=""/>
      </a:majorFont>
      <a:minorFont>
        <a:latin typeface="Century Gothic"/>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solidFill>
        <a:ln w="9525">
          <a:solidFill>
            <a:schemeClr val="bg2"/>
          </a:solidFill>
        </a:ln>
      </a:spPr>
      <a:bodyPr rtlCol="0" anchor="ctr"/>
      <a:lstStyle>
        <a:defPPr algn="ctr">
          <a:defRPr sz="1000" dirty="0" err="1" smtClean="0">
            <a:solidFill>
              <a:schemeClr val="bg2"/>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75</Words>
  <Application>Microsoft Office PowerPoint</Application>
  <PresentationFormat>Breitbild</PresentationFormat>
  <Paragraphs>13</Paragraphs>
  <Slides>1</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vt:i4>
      </vt:variant>
    </vt:vector>
  </HeadingPairs>
  <TitlesOfParts>
    <vt:vector size="6" baseType="lpstr">
      <vt:lpstr>Arial</vt:lpstr>
      <vt:lpstr>Century Gothic</vt:lpstr>
      <vt:lpstr>Symbol</vt:lpstr>
      <vt:lpstr>Wingdings</vt:lpstr>
      <vt:lpstr>F&amp;C Präsi Vorlage 2010.01.18</vt:lpstr>
      <vt:lpstr>SOP Template</vt:lpstr>
    </vt:vector>
  </TitlesOfParts>
  <Company>Fuchs &amp; Consorten Unternehmensberatung GmbH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Six Sigma College Düsseldorf</dc:title>
  <dc:creator>Six Sigma College Düsseldorf</dc:creator>
  <cp:lastModifiedBy>Laurin Lücke</cp:lastModifiedBy>
  <cp:revision>1036</cp:revision>
  <dcterms:created xsi:type="dcterms:W3CDTF">2012-05-30T11:00:28Z</dcterms:created>
  <dcterms:modified xsi:type="dcterms:W3CDTF">2024-05-21T08:52:15Z</dcterms:modified>
</cp:coreProperties>
</file>